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19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7472571" r:id="rId11"/>
    <p:sldId id="2147472572" r:id="rId12"/>
    <p:sldId id="2147472573" r:id="rId13"/>
    <p:sldId id="2147472574" r:id="rId14"/>
    <p:sldId id="2147472575" r:id="rId15"/>
    <p:sldId id="2147472576" r:id="rId16"/>
    <p:sldId id="2147472577" r:id="rId17"/>
    <p:sldId id="2147472578" r:id="rId18"/>
    <p:sldId id="2142532430" r:id="rId19"/>
    <p:sldId id="2142532432" r:id="rId20"/>
    <p:sldId id="2142532433" r:id="rId21"/>
    <p:sldId id="2142532434" r:id="rId22"/>
    <p:sldId id="2142532438" r:id="rId23"/>
    <p:sldId id="2142532435" r:id="rId24"/>
    <p:sldId id="2147472535" r:id="rId25"/>
    <p:sldId id="2142532439" r:id="rId26"/>
    <p:sldId id="2147472485" r:id="rId27"/>
    <p:sldId id="2147472507" r:id="rId28"/>
    <p:sldId id="2147472561" r:id="rId29"/>
    <p:sldId id="2142532429" r:id="rId30"/>
    <p:sldId id="2147472564" r:id="rId31"/>
    <p:sldId id="2147472562" r:id="rId32"/>
    <p:sldId id="2147472563" r:id="rId33"/>
    <p:sldId id="2147472447" r:id="rId34"/>
    <p:sldId id="2147472466" r:id="rId35"/>
    <p:sldId id="2147472463" r:id="rId36"/>
    <p:sldId id="2147472448" r:id="rId37"/>
    <p:sldId id="2147472449" r:id="rId38"/>
    <p:sldId id="2147472559" r:id="rId39"/>
    <p:sldId id="2147472510" r:id="rId40"/>
    <p:sldId id="2147472511" r:id="rId41"/>
    <p:sldId id="2147472512" r:id="rId42"/>
    <p:sldId id="2142532442" r:id="rId43"/>
    <p:sldId id="2142532443" r:id="rId44"/>
    <p:sldId id="2147472489" r:id="rId45"/>
    <p:sldId id="2147472534" r:id="rId46"/>
    <p:sldId id="2147472483" r:id="rId47"/>
    <p:sldId id="2147472514" r:id="rId48"/>
    <p:sldId id="2147472462" r:id="rId49"/>
    <p:sldId id="2147472459" r:id="rId50"/>
    <p:sldId id="2147472533" r:id="rId51"/>
    <p:sldId id="2147472482" r:id="rId52"/>
    <p:sldId id="2147472546" r:id="rId53"/>
    <p:sldId id="2147472490" r:id="rId54"/>
    <p:sldId id="2147472491" r:id="rId55"/>
    <p:sldId id="2147472492" r:id="rId56"/>
    <p:sldId id="2147472536" r:id="rId57"/>
    <p:sldId id="2147472519" r:id="rId58"/>
    <p:sldId id="2147472532" r:id="rId59"/>
    <p:sldId id="2147472455" r:id="rId60"/>
    <p:sldId id="2147472516" r:id="rId61"/>
    <p:sldId id="2147472452" r:id="rId62"/>
    <p:sldId id="2147472566" r:id="rId63"/>
    <p:sldId id="2147472567" r:id="rId64"/>
    <p:sldId id="2147472565" r:id="rId65"/>
    <p:sldId id="2147472476" r:id="rId66"/>
    <p:sldId id="2147472478" r:id="rId67"/>
    <p:sldId id="2147472468" r:id="rId68"/>
    <p:sldId id="2147472508" r:id="rId69"/>
    <p:sldId id="2147472509" r:id="rId70"/>
    <p:sldId id="2147472477" r:id="rId71"/>
    <p:sldId id="2147472501" r:id="rId72"/>
    <p:sldId id="2142532451" r:id="rId73"/>
    <p:sldId id="2147472568" r:id="rId74"/>
    <p:sldId id="2147472537" r:id="rId75"/>
    <p:sldId id="2147472496" r:id="rId76"/>
    <p:sldId id="2147472531" r:id="rId77"/>
    <p:sldId id="2142532453" r:id="rId78"/>
    <p:sldId id="2142532454" r:id="rId79"/>
    <p:sldId id="2142532455" r:id="rId80"/>
    <p:sldId id="2142532456" r:id="rId81"/>
    <p:sldId id="2147472530" r:id="rId82"/>
    <p:sldId id="2147472503" r:id="rId83"/>
    <p:sldId id="2147472551" r:id="rId84"/>
    <p:sldId id="2147472529" r:id="rId85"/>
    <p:sldId id="2147472552" r:id="rId86"/>
    <p:sldId id="2147472553" r:id="rId87"/>
    <p:sldId id="2147472554" r:id="rId88"/>
    <p:sldId id="2147472555" r:id="rId89"/>
    <p:sldId id="2147472528" r:id="rId90"/>
    <p:sldId id="2147472538" r:id="rId91"/>
    <p:sldId id="2147472517" r:id="rId92"/>
    <p:sldId id="2147472557" r:id="rId93"/>
    <p:sldId id="2147472527" r:id="rId94"/>
    <p:sldId id="2147472550" r:id="rId95"/>
    <p:sldId id="2147472526" r:id="rId96"/>
    <p:sldId id="2142532446" r:id="rId97"/>
    <p:sldId id="2142532447" r:id="rId98"/>
    <p:sldId id="2142532425" r:id="rId99"/>
    <p:sldId id="2142532428" r:id="rId100"/>
    <p:sldId id="2142532449" r:id="rId101"/>
    <p:sldId id="2142532450" r:id="rId102"/>
    <p:sldId id="2142532445" r:id="rId103"/>
    <p:sldId id="2142532448" r:id="rId104"/>
    <p:sldId id="2147472525" r:id="rId105"/>
    <p:sldId id="2147472486" r:id="rId106"/>
    <p:sldId id="2147472570" r:id="rId107"/>
    <p:sldId id="2147472569" r:id="rId108"/>
    <p:sldId id="2147472488" r:id="rId109"/>
    <p:sldId id="2142532437" r:id="rId110"/>
    <p:sldId id="2147472467" r:id="rId111"/>
    <p:sldId id="2147472558" r:id="rId112"/>
    <p:sldId id="2147472560" r:id="rId113"/>
    <p:sldId id="2147472539" r:id="rId114"/>
    <p:sldId id="2147472454" r:id="rId115"/>
    <p:sldId id="2142532459" r:id="rId116"/>
    <p:sldId id="2147472540" r:id="rId117"/>
    <p:sldId id="2142532457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Gen 2" id="{71474233-5639-45E5-BD00-1F816FB3B64F}">
          <p14:sldIdLst>
            <p14:sldId id="2147472571"/>
            <p14:sldId id="2147472572"/>
            <p14:sldId id="2147472573"/>
            <p14:sldId id="2147472574"/>
            <p14:sldId id="2147472575"/>
            <p14:sldId id="2147472576"/>
            <p14:sldId id="2147472577"/>
            <p14:sldId id="2147472578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7472561"/>
            <p14:sldId id="2142532429"/>
            <p14:sldId id="2147472564"/>
            <p14:sldId id="2147472562"/>
            <p14:sldId id="2147472563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566"/>
            <p14:sldId id="2147472567"/>
            <p14:sldId id="2147472565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68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17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147472570"/>
            <p14:sldId id="2147472569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1F0E2-3707-4835-9373-262F6D35EF34}" v="3" dt="2025-04-22T18:43:24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microsoft.com/office/2015/10/relationships/revisionInfo" Target="revisionInfo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72.svg"/><Relationship Id="rId26" Type="http://schemas.openxmlformats.org/officeDocument/2006/relationships/image" Target="../media/image48.png"/><Relationship Id="rId3" Type="http://schemas.openxmlformats.org/officeDocument/2006/relationships/image" Target="../media/image66.png"/><Relationship Id="rId21" Type="http://schemas.openxmlformats.org/officeDocument/2006/relationships/image" Target="../media/image74.png"/><Relationship Id="rId34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70.svg"/><Relationship Id="rId17" Type="http://schemas.openxmlformats.org/officeDocument/2006/relationships/image" Target="../media/image71.png"/><Relationship Id="rId25" Type="http://schemas.openxmlformats.org/officeDocument/2006/relationships/image" Target="../media/image47.png"/><Relationship Id="rId33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59.svg"/><Relationship Id="rId20" Type="http://schemas.openxmlformats.org/officeDocument/2006/relationships/image" Target="../media/image73.png"/><Relationship Id="rId29" Type="http://schemas.openxmlformats.org/officeDocument/2006/relationships/image" Target="../media/image5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9.png"/><Relationship Id="rId24" Type="http://schemas.openxmlformats.org/officeDocument/2006/relationships/image" Target="../media/image68.png"/><Relationship Id="rId32" Type="http://schemas.openxmlformats.org/officeDocument/2006/relationships/image" Target="../media/image54.png"/><Relationship Id="rId5" Type="http://schemas.openxmlformats.org/officeDocument/2006/relationships/image" Target="../media/image38.png"/><Relationship Id="rId15" Type="http://schemas.openxmlformats.org/officeDocument/2006/relationships/image" Target="../media/image58.png"/><Relationship Id="rId23" Type="http://schemas.openxmlformats.org/officeDocument/2006/relationships/image" Target="../media/image44.png"/><Relationship Id="rId28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42.png"/><Relationship Id="rId31" Type="http://schemas.openxmlformats.org/officeDocument/2006/relationships/image" Target="../media/image53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43.png"/><Relationship Id="rId27" Type="http://schemas.openxmlformats.org/officeDocument/2006/relationships/image" Target="../media/image49.svg"/><Relationship Id="rId30" Type="http://schemas.openxmlformats.org/officeDocument/2006/relationships/image" Target="../media/image52.png"/><Relationship Id="rId35" Type="http://schemas.openxmlformats.org/officeDocument/2006/relationships/image" Target="../media/image57.svg"/><Relationship Id="rId8" Type="http://schemas.openxmlformats.org/officeDocument/2006/relationships/image" Target="../media/image6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47.png"/><Relationship Id="rId3" Type="http://schemas.openxmlformats.org/officeDocument/2006/relationships/image" Target="../media/image79.png"/><Relationship Id="rId21" Type="http://schemas.openxmlformats.org/officeDocument/2006/relationships/image" Target="../media/image146.sv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9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91.png"/><Relationship Id="rId2" Type="http://schemas.openxmlformats.org/officeDocument/2006/relationships/image" Target="../media/image7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91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79.pn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9.sv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10" Type="http://schemas.openxmlformats.org/officeDocument/2006/relationships/image" Target="../media/image59.svg"/><Relationship Id="rId19" Type="http://schemas.openxmlformats.org/officeDocument/2006/relationships/image" Target="../media/image148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4.png"/><Relationship Id="rId24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23" Type="http://schemas.openxmlformats.org/officeDocument/2006/relationships/image" Target="../media/image55.svg"/><Relationship Id="rId10" Type="http://schemas.openxmlformats.org/officeDocument/2006/relationships/image" Target="../media/image73.png"/><Relationship Id="rId19" Type="http://schemas.openxmlformats.org/officeDocument/2006/relationships/image" Target="../media/image51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Relationship Id="rId22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49.png"/><Relationship Id="rId12" Type="http://schemas.openxmlformats.org/officeDocument/2006/relationships/image" Target="../media/image7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77.png"/><Relationship Id="rId5" Type="http://schemas.openxmlformats.org/officeDocument/2006/relationships/image" Target="../media/image40.png"/><Relationship Id="rId10" Type="http://schemas.openxmlformats.org/officeDocument/2006/relationships/image" Target="../media/image8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9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49.png"/><Relationship Id="rId12" Type="http://schemas.openxmlformats.org/officeDocument/2006/relationships/image" Target="../media/image78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77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8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0.svg"/><Relationship Id="rId22" Type="http://schemas.openxmlformats.org/officeDocument/2006/relationships/image" Target="../media/image5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18" Type="http://schemas.openxmlformats.org/officeDocument/2006/relationships/image" Target="../media/image149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51.png"/><Relationship Id="rId2" Type="http://schemas.openxmlformats.org/officeDocument/2006/relationships/image" Target="../media/image79.png"/><Relationship Id="rId16" Type="http://schemas.openxmlformats.org/officeDocument/2006/relationships/image" Target="../media/image15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0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93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4.png"/><Relationship Id="rId24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23" Type="http://schemas.openxmlformats.org/officeDocument/2006/relationships/image" Target="../media/image55.svg"/><Relationship Id="rId10" Type="http://schemas.openxmlformats.org/officeDocument/2006/relationships/image" Target="../media/image73.png"/><Relationship Id="rId19" Type="http://schemas.openxmlformats.org/officeDocument/2006/relationships/image" Target="../media/image51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Relationship Id="rId2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0.png"/><Relationship Id="rId18" Type="http://schemas.openxmlformats.org/officeDocument/2006/relationships/image" Target="../media/image72.svg"/><Relationship Id="rId3" Type="http://schemas.openxmlformats.org/officeDocument/2006/relationships/image" Target="../media/image6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70.svg"/><Relationship Id="rId17" Type="http://schemas.openxmlformats.org/officeDocument/2006/relationships/image" Target="../media/image71.png"/><Relationship Id="rId2" Type="http://schemas.openxmlformats.org/officeDocument/2006/relationships/image" Target="../media/image35.png"/><Relationship Id="rId16" Type="http://schemas.openxmlformats.org/officeDocument/2006/relationships/image" Target="../media/image59.sv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9.png"/><Relationship Id="rId24" Type="http://schemas.openxmlformats.org/officeDocument/2006/relationships/image" Target="../media/image68.png"/><Relationship Id="rId5" Type="http://schemas.openxmlformats.org/officeDocument/2006/relationships/image" Target="../media/image38.png"/><Relationship Id="rId15" Type="http://schemas.openxmlformats.org/officeDocument/2006/relationships/image" Target="../media/image58.png"/><Relationship Id="rId23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42.pn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5.png"/><Relationship Id="rId3" Type="http://schemas.openxmlformats.org/officeDocument/2006/relationships/image" Target="../media/image39.svg"/><Relationship Id="rId7" Type="http://schemas.openxmlformats.org/officeDocument/2006/relationships/image" Target="../media/image42.png"/><Relationship Id="rId12" Type="http://schemas.openxmlformats.org/officeDocument/2006/relationships/image" Target="../media/image4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68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38.png"/><Relationship Id="rId21" Type="http://schemas.openxmlformats.org/officeDocument/2006/relationships/image" Target="../media/image69.png"/><Relationship Id="rId7" Type="http://schemas.openxmlformats.org/officeDocument/2006/relationships/image" Target="../media/image66.png"/><Relationship Id="rId12" Type="http://schemas.openxmlformats.org/officeDocument/2006/relationships/image" Target="../media/image41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10" Type="http://schemas.openxmlformats.org/officeDocument/2006/relationships/image" Target="../media/image72.svg"/><Relationship Id="rId19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71.png"/><Relationship Id="rId14" Type="http://schemas.openxmlformats.org/officeDocument/2006/relationships/image" Target="../media/image73.png"/><Relationship Id="rId22" Type="http://schemas.openxmlformats.org/officeDocument/2006/relationships/image" Target="../media/image7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90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0.svg"/><Relationship Id="rId17" Type="http://schemas.openxmlformats.org/officeDocument/2006/relationships/image" Target="../media/image61.svg"/><Relationship Id="rId25" Type="http://schemas.openxmlformats.org/officeDocument/2006/relationships/image" Target="../media/image95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92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69.png"/><Relationship Id="rId24" Type="http://schemas.openxmlformats.org/officeDocument/2006/relationships/image" Target="../media/image94.jpeg"/><Relationship Id="rId5" Type="http://schemas.openxmlformats.org/officeDocument/2006/relationships/image" Target="../media/image88.svg"/><Relationship Id="rId15" Type="http://schemas.openxmlformats.org/officeDocument/2006/relationships/image" Target="../media/image89.png"/><Relationship Id="rId23" Type="http://schemas.openxmlformats.org/officeDocument/2006/relationships/image" Target="../media/image93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91.png"/><Relationship Id="rId31" Type="http://schemas.openxmlformats.org/officeDocument/2006/relationships/image" Target="../media/image96.png"/><Relationship Id="rId4" Type="http://schemas.openxmlformats.org/officeDocument/2006/relationships/image" Target="../media/image87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99.pn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102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101.png"/><Relationship Id="rId10" Type="http://schemas.openxmlformats.org/officeDocument/2006/relationships/image" Target="../media/image98.sv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97.png"/><Relationship Id="rId14" Type="http://schemas.openxmlformats.org/officeDocument/2006/relationships/image" Target="../media/image10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43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68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105.sv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104.png"/><Relationship Id="rId2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10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105.sv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77.png"/><Relationship Id="rId3" Type="http://schemas.openxmlformats.org/officeDocument/2006/relationships/image" Target="../media/image39.svg"/><Relationship Id="rId21" Type="http://schemas.openxmlformats.org/officeDocument/2006/relationships/image" Target="../media/image98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2.emf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10" Type="http://schemas.openxmlformats.org/officeDocument/2006/relationships/image" Target="../media/image61.svg"/><Relationship Id="rId19" Type="http://schemas.openxmlformats.org/officeDocument/2006/relationships/image" Target="../media/image78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77.png"/><Relationship Id="rId3" Type="http://schemas.openxmlformats.org/officeDocument/2006/relationships/image" Target="../media/image39.svg"/><Relationship Id="rId21" Type="http://schemas.openxmlformats.org/officeDocument/2006/relationships/image" Target="../media/image98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2.emf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23" Type="http://schemas.openxmlformats.org/officeDocument/2006/relationships/image" Target="../media/image105.svg"/><Relationship Id="rId10" Type="http://schemas.openxmlformats.org/officeDocument/2006/relationships/image" Target="../media/image61.svg"/><Relationship Id="rId19" Type="http://schemas.openxmlformats.org/officeDocument/2006/relationships/image" Target="../media/image78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Relationship Id="rId22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0.svg"/><Relationship Id="rId3" Type="http://schemas.openxmlformats.org/officeDocument/2006/relationships/image" Target="../media/image38.png"/><Relationship Id="rId21" Type="http://schemas.openxmlformats.org/officeDocument/2006/relationships/image" Target="../media/image71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69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62.png"/><Relationship Id="rId5" Type="http://schemas.openxmlformats.org/officeDocument/2006/relationships/image" Target="../media/image79.png"/><Relationship Id="rId15" Type="http://schemas.openxmlformats.org/officeDocument/2006/relationships/image" Target="../media/image45.png"/><Relationship Id="rId23" Type="http://schemas.openxmlformats.org/officeDocument/2006/relationships/image" Target="../media/image75.png"/><Relationship Id="rId10" Type="http://schemas.openxmlformats.org/officeDocument/2006/relationships/image" Target="../media/image8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7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9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21" Type="http://schemas.openxmlformats.org/officeDocument/2006/relationships/image" Target="../media/image104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72.sv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0.svg"/><Relationship Id="rId22" Type="http://schemas.openxmlformats.org/officeDocument/2006/relationships/image" Target="../media/image10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9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72.sv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72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66.png"/><Relationship Id="rId5" Type="http://schemas.openxmlformats.org/officeDocument/2006/relationships/image" Target="../media/image69.png"/><Relationship Id="rId15" Type="http://schemas.openxmlformats.org/officeDocument/2006/relationships/image" Target="../media/image71.png"/><Relationship Id="rId10" Type="http://schemas.openxmlformats.org/officeDocument/2006/relationships/image" Target="../media/image61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8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77.png"/><Relationship Id="rId10" Type="http://schemas.openxmlformats.org/officeDocument/2006/relationships/image" Target="../media/image112.pn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3.png"/><Relationship Id="rId14" Type="http://schemas.openxmlformats.org/officeDocument/2006/relationships/image" Target="../media/image59.svg"/><Relationship Id="rId22" Type="http://schemas.openxmlformats.org/officeDocument/2006/relationships/image" Target="../media/image102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78.svg"/><Relationship Id="rId15" Type="http://schemas.openxmlformats.org/officeDocument/2006/relationships/image" Target="../media/image117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svg"/><Relationship Id="rId1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8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3.png"/><Relationship Id="rId5" Type="http://schemas.openxmlformats.org/officeDocument/2006/relationships/image" Target="../media/image60.png"/><Relationship Id="rId15" Type="http://schemas.openxmlformats.org/officeDocument/2006/relationships/image" Target="../media/image77.png"/><Relationship Id="rId10" Type="http://schemas.openxmlformats.org/officeDocument/2006/relationships/image" Target="../media/image59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102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8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85.pn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78.sv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svg"/><Relationship Id="rId1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8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11" Type="http://schemas.openxmlformats.org/officeDocument/2006/relationships/image" Target="../media/image67.svg"/><Relationship Id="rId5" Type="http://schemas.openxmlformats.org/officeDocument/2006/relationships/image" Target="../media/image77.png"/><Relationship Id="rId10" Type="http://schemas.openxmlformats.org/officeDocument/2006/relationships/image" Target="../media/image66.png"/><Relationship Id="rId4" Type="http://schemas.openxmlformats.org/officeDocument/2006/relationships/image" Target="../media/image8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40.png"/><Relationship Id="rId26" Type="http://schemas.openxmlformats.org/officeDocument/2006/relationships/image" Target="../media/image77.png"/><Relationship Id="rId3" Type="http://schemas.openxmlformats.org/officeDocument/2006/relationships/image" Target="../media/image60.png"/><Relationship Id="rId21" Type="http://schemas.openxmlformats.org/officeDocument/2006/relationships/image" Target="../media/image73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102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44.png"/><Relationship Id="rId32" Type="http://schemas.openxmlformats.org/officeDocument/2006/relationships/image" Target="../media/image101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7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100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74.png"/><Relationship Id="rId27" Type="http://schemas.openxmlformats.org/officeDocument/2006/relationships/image" Target="../media/image78.svg"/><Relationship Id="rId30" Type="http://schemas.openxmlformats.org/officeDocument/2006/relationships/image" Target="../media/image99.png"/><Relationship Id="rId8" Type="http://schemas.openxmlformats.org/officeDocument/2006/relationships/image" Target="../media/image70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7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3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9.sv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82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67.sv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61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7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7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83.png"/><Relationship Id="rId14" Type="http://schemas.openxmlformats.org/officeDocument/2006/relationships/image" Target="../media/image7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0.svg"/><Relationship Id="rId3" Type="http://schemas.openxmlformats.org/officeDocument/2006/relationships/image" Target="../media/image38.png"/><Relationship Id="rId21" Type="http://schemas.openxmlformats.org/officeDocument/2006/relationships/image" Target="../media/image71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69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75.png"/><Relationship Id="rId5" Type="http://schemas.openxmlformats.org/officeDocument/2006/relationships/image" Target="../media/image7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8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9.svg"/><Relationship Id="rId7" Type="http://schemas.openxmlformats.org/officeDocument/2006/relationships/image" Target="../media/image12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emf"/><Relationship Id="rId5" Type="http://schemas.openxmlformats.org/officeDocument/2006/relationships/image" Target="../media/image35.png"/><Relationship Id="rId4" Type="http://schemas.openxmlformats.org/officeDocument/2006/relationships/image" Target="../media/image80.png"/><Relationship Id="rId9" Type="http://schemas.openxmlformats.org/officeDocument/2006/relationships/image" Target="../media/image67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8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74.png"/><Relationship Id="rId5" Type="http://schemas.openxmlformats.org/officeDocument/2006/relationships/image" Target="../media/image3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77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78.svg"/><Relationship Id="rId27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6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6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71.png"/><Relationship Id="rId12" Type="http://schemas.openxmlformats.org/officeDocument/2006/relationships/image" Target="../media/image78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77.png"/><Relationship Id="rId5" Type="http://schemas.openxmlformats.org/officeDocument/2006/relationships/image" Target="../media/image69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6.png"/><Relationship Id="rId22" Type="http://schemas.openxmlformats.org/officeDocument/2006/relationships/image" Target="../media/image13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svg"/><Relationship Id="rId18" Type="http://schemas.openxmlformats.org/officeDocument/2006/relationships/image" Target="../media/image74.png"/><Relationship Id="rId3" Type="http://schemas.openxmlformats.org/officeDocument/2006/relationships/image" Target="../media/image45.png"/><Relationship Id="rId21" Type="http://schemas.openxmlformats.org/officeDocument/2006/relationships/image" Target="../media/image68.png"/><Relationship Id="rId7" Type="http://schemas.openxmlformats.org/officeDocument/2006/relationships/image" Target="../media/image70.svg"/><Relationship Id="rId12" Type="http://schemas.openxmlformats.org/officeDocument/2006/relationships/image" Target="../media/image38.png"/><Relationship Id="rId17" Type="http://schemas.openxmlformats.org/officeDocument/2006/relationships/image" Target="../media/image73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67.svg"/><Relationship Id="rId5" Type="http://schemas.openxmlformats.org/officeDocument/2006/relationships/image" Target="../media/image93.jpeg"/><Relationship Id="rId15" Type="http://schemas.openxmlformats.org/officeDocument/2006/relationships/image" Target="../media/image41.svg"/><Relationship Id="rId10" Type="http://schemas.openxmlformats.org/officeDocument/2006/relationships/image" Target="../media/image66.png"/><Relationship Id="rId19" Type="http://schemas.openxmlformats.org/officeDocument/2006/relationships/image" Target="../media/image43.png"/><Relationship Id="rId4" Type="http://schemas.openxmlformats.org/officeDocument/2006/relationships/image" Target="../media/image46.svg"/><Relationship Id="rId9" Type="http://schemas.openxmlformats.org/officeDocument/2006/relationships/image" Target="../media/image61.svg"/><Relationship Id="rId14" Type="http://schemas.openxmlformats.org/officeDocument/2006/relationships/image" Target="../media/image4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69.png"/><Relationship Id="rId26" Type="http://schemas.openxmlformats.org/officeDocument/2006/relationships/image" Target="../media/image97.png"/><Relationship Id="rId3" Type="http://schemas.openxmlformats.org/officeDocument/2006/relationships/image" Target="../media/image93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74.png"/><Relationship Id="rId17" Type="http://schemas.openxmlformats.org/officeDocument/2006/relationships/image" Target="../media/image46.svg"/><Relationship Id="rId25" Type="http://schemas.openxmlformats.org/officeDocument/2006/relationships/image" Target="../media/image78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9.png"/><Relationship Id="rId10" Type="http://schemas.openxmlformats.org/officeDocument/2006/relationships/image" Target="../media/image42.png"/><Relationship Id="rId19" Type="http://schemas.openxmlformats.org/officeDocument/2006/relationships/image" Target="../media/image70.svg"/><Relationship Id="rId31" Type="http://schemas.openxmlformats.org/officeDocument/2006/relationships/image" Target="../media/image102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8.svg"/><Relationship Id="rId30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73.png"/><Relationship Id="rId26" Type="http://schemas.openxmlformats.org/officeDocument/2006/relationships/image" Target="../media/image98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5" Type="http://schemas.openxmlformats.org/officeDocument/2006/relationships/image" Target="../media/image97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78.svg"/><Relationship Id="rId32" Type="http://schemas.openxmlformats.org/officeDocument/2006/relationships/image" Target="../media/image8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7.png"/><Relationship Id="rId28" Type="http://schemas.openxmlformats.org/officeDocument/2006/relationships/image" Target="../media/image100.sv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31" Type="http://schemas.openxmlformats.org/officeDocument/2006/relationships/image" Target="../media/image8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9.png"/><Relationship Id="rId30" Type="http://schemas.openxmlformats.org/officeDocument/2006/relationships/image" Target="../media/image102.svg"/><Relationship Id="rId8" Type="http://schemas.openxmlformats.org/officeDocument/2006/relationships/image" Target="../media/image70.sv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2" Type="http://schemas.openxmlformats.org/officeDocument/2006/relationships/image" Target="../media/image7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9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8.svg"/><Relationship Id="rId2" Type="http://schemas.openxmlformats.org/officeDocument/2006/relationships/image" Target="../media/image79.png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7.png"/><Relationship Id="rId5" Type="http://schemas.openxmlformats.org/officeDocument/2006/relationships/image" Target="../media/image39.svg"/><Relationship Id="rId15" Type="http://schemas.openxmlformats.org/officeDocument/2006/relationships/image" Target="../media/image101.png"/><Relationship Id="rId10" Type="http://schemas.openxmlformats.org/officeDocument/2006/relationships/image" Target="../media/image78.svg"/><Relationship Id="rId4" Type="http://schemas.openxmlformats.org/officeDocument/2006/relationships/image" Target="../media/image38.png"/><Relationship Id="rId9" Type="http://schemas.openxmlformats.org/officeDocument/2006/relationships/image" Target="../media/image77.png"/><Relationship Id="rId14" Type="http://schemas.openxmlformats.org/officeDocument/2006/relationships/image" Target="../media/image100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9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8.svg"/><Relationship Id="rId2" Type="http://schemas.openxmlformats.org/officeDocument/2006/relationships/image" Target="../media/image35.png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7.png"/><Relationship Id="rId5" Type="http://schemas.openxmlformats.org/officeDocument/2006/relationships/image" Target="../media/image79.png"/><Relationship Id="rId15" Type="http://schemas.openxmlformats.org/officeDocument/2006/relationships/image" Target="../media/image101.png"/><Relationship Id="rId10" Type="http://schemas.openxmlformats.org/officeDocument/2006/relationships/image" Target="../media/image78.svg"/><Relationship Id="rId4" Type="http://schemas.openxmlformats.org/officeDocument/2006/relationships/image" Target="../media/image39.svg"/><Relationship Id="rId9" Type="http://schemas.openxmlformats.org/officeDocument/2006/relationships/image" Target="../media/image77.png"/><Relationship Id="rId14" Type="http://schemas.openxmlformats.org/officeDocument/2006/relationships/image" Target="../media/image100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43.emf"/><Relationship Id="rId2" Type="http://schemas.openxmlformats.org/officeDocument/2006/relationships/image" Target="../media/image7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79.pn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9.sv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BDB84-B0C2-6D54-0DBD-541F6CBE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312B6B-5133-D695-32F5-61C7D4CB5459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media/native-connectivity/azure-virtual-network-connectivity.png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B64EB9-58B8-B885-50F6-3EE0DD30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5730" y="470775"/>
            <a:ext cx="11166529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32078A7A-8016-F76B-5E2D-4F063B386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" y="574205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E28AE-161F-57D4-BFD9-FF6C9BE436BF}"/>
              </a:ext>
            </a:extLst>
          </p:cNvPr>
          <p:cNvSpPr txBox="1"/>
          <p:nvPr/>
        </p:nvSpPr>
        <p:spPr>
          <a:xfrm>
            <a:off x="743710" y="695951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B64A9-E498-300B-F127-B335F4991200}"/>
              </a:ext>
            </a:extLst>
          </p:cNvPr>
          <p:cNvSpPr txBox="1"/>
          <p:nvPr/>
        </p:nvSpPr>
        <p:spPr>
          <a:xfrm>
            <a:off x="5929569" y="3439638"/>
            <a:ext cx="1445532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 (MSEE)</a:t>
            </a:r>
          </a:p>
        </p:txBody>
      </p:sp>
      <p:pic>
        <p:nvPicPr>
          <p:cNvPr id="8" name="Graphic 7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B5EA779-C37D-FB6A-7804-7173E24379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240" y="3404644"/>
            <a:ext cx="448450" cy="448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64C1B2-5115-9782-A27D-724AF5069EB5}"/>
              </a:ext>
            </a:extLst>
          </p:cNvPr>
          <p:cNvSpPr txBox="1"/>
          <p:nvPr/>
        </p:nvSpPr>
        <p:spPr>
          <a:xfrm>
            <a:off x="1011623" y="1682403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B1C26B-CD0B-CE2D-AD02-89674420B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300" y="1568186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Azure VMware Solution Private Cloud">
            <a:extLst>
              <a:ext uri="{FF2B5EF4-FFF2-40B4-BE49-F238E27FC236}">
                <a16:creationId xmlns:a16="http://schemas.microsoft.com/office/drawing/2014/main" id="{F4892816-8EAD-F2EF-C76D-0BF431215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580" y="1639759"/>
            <a:ext cx="412725" cy="412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F23CDE-9260-EB37-C8B0-BEE50C7D43AD}"/>
              </a:ext>
            </a:extLst>
          </p:cNvPr>
          <p:cNvSpPr txBox="1"/>
          <p:nvPr/>
        </p:nvSpPr>
        <p:spPr>
          <a:xfrm>
            <a:off x="4696613" y="2234643"/>
            <a:ext cx="122918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E2BED-75A4-4A2B-9290-5DA980D59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7260" y="4422768"/>
            <a:ext cx="4665736" cy="1671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CFCAF-EA73-AB44-198C-139F17E3DF5E}"/>
              </a:ext>
            </a:extLst>
          </p:cNvPr>
          <p:cNvSpPr txBox="1"/>
          <p:nvPr/>
        </p:nvSpPr>
        <p:spPr>
          <a:xfrm>
            <a:off x="2904151" y="4521206"/>
            <a:ext cx="2469338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vSphere Environment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(On-Premises, Co-Lo, or Cloud-based)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84CBE-4FE2-F6BA-5FA5-9F363AA7A8BF}"/>
              </a:ext>
            </a:extLst>
          </p:cNvPr>
          <p:cNvSpPr txBox="1"/>
          <p:nvPr/>
        </p:nvSpPr>
        <p:spPr>
          <a:xfrm>
            <a:off x="5854442" y="4581323"/>
            <a:ext cx="953539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Edge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Router</a:t>
            </a:r>
          </a:p>
        </p:txBody>
      </p:sp>
      <p:pic>
        <p:nvPicPr>
          <p:cNvPr id="16" name="Graphic 1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7F5CC7C0-4606-76D1-1E6B-59E6B62B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1730" y="4525472"/>
            <a:ext cx="448450" cy="448450"/>
          </a:xfrm>
          <a:prstGeom prst="rect">
            <a:avLst/>
          </a:prstGeom>
        </p:spPr>
      </p:pic>
      <p:cxnSp>
        <p:nvCxnSpPr>
          <p:cNvPr id="17" name="Connector: Elbow 61">
            <a:extLst>
              <a:ext uri="{FF2B5EF4-FFF2-40B4-BE49-F238E27FC236}">
                <a16:creationId xmlns:a16="http://schemas.microsoft.com/office/drawing/2014/main" id="{AC8CCD28-2265-C247-28F0-F8E3C8C1DDD7}"/>
              </a:ext>
            </a:extLst>
          </p:cNvPr>
          <p:cNvCxnSpPr>
            <a:cxnSpLocks/>
            <a:stCxn id="16" idx="0"/>
            <a:endCxn id="8" idx="2"/>
          </p:cNvCxnSpPr>
          <p:nvPr/>
        </p:nvCxnSpPr>
        <p:spPr>
          <a:xfrm flipV="1">
            <a:off x="5595955" y="3853094"/>
            <a:ext cx="5510" cy="672378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1197F0-46DE-A669-C5B0-D64FA16E2DA5}"/>
              </a:ext>
            </a:extLst>
          </p:cNvPr>
          <p:cNvSpPr txBox="1"/>
          <p:nvPr/>
        </p:nvSpPr>
        <p:spPr>
          <a:xfrm>
            <a:off x="6175609" y="3932968"/>
            <a:ext cx="12676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</p:txBody>
      </p:sp>
      <p:pic>
        <p:nvPicPr>
          <p:cNvPr id="19" name="グラフィックス 37" descr="Azure ExpressRoute">
            <a:extLst>
              <a:ext uri="{FF2B5EF4-FFF2-40B4-BE49-F238E27FC236}">
                <a16:creationId xmlns:a16="http://schemas.microsoft.com/office/drawing/2014/main" id="{7615641A-38F8-EE5F-E8C7-76AB4E2F0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4027" y="3808997"/>
            <a:ext cx="411843" cy="411843"/>
          </a:xfrm>
          <a:prstGeom prst="rect">
            <a:avLst/>
          </a:prstGeom>
        </p:spPr>
      </p:pic>
      <p:pic>
        <p:nvPicPr>
          <p:cNvPr id="20" name="グラフィックス 39" descr="Azure Virtual Network">
            <a:extLst>
              <a:ext uri="{FF2B5EF4-FFF2-40B4-BE49-F238E27FC236}">
                <a16:creationId xmlns:a16="http://schemas.microsoft.com/office/drawing/2014/main" id="{FB57E6FF-EC50-F594-06B9-DF8593766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220" y="1178417"/>
            <a:ext cx="411843" cy="4118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20A9DF-610F-FC28-2CC6-11E41046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1397" y="1110770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141BC-FD20-DD6A-CEE6-4DA642D3CF5C}"/>
              </a:ext>
            </a:extLst>
          </p:cNvPr>
          <p:cNvSpPr txBox="1"/>
          <p:nvPr/>
        </p:nvSpPr>
        <p:spPr>
          <a:xfrm>
            <a:off x="965099" y="130097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23" name="グラフィックス 77" descr="Azure Virtual Network Gateway">
            <a:extLst>
              <a:ext uri="{FF2B5EF4-FFF2-40B4-BE49-F238E27FC236}">
                <a16:creationId xmlns:a16="http://schemas.microsoft.com/office/drawing/2014/main" id="{56E289E1-9D52-8889-EF55-F85FA83FD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9772" y="2633209"/>
            <a:ext cx="411843" cy="411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EA40ED-3161-7CDF-2322-E3CDA901914C}"/>
              </a:ext>
            </a:extLst>
          </p:cNvPr>
          <p:cNvSpPr txBox="1"/>
          <p:nvPr/>
        </p:nvSpPr>
        <p:spPr>
          <a:xfrm>
            <a:off x="5510571" y="5555212"/>
            <a:ext cx="592958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Networks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3FCB5-540F-83B4-453A-FC6613263135}"/>
              </a:ext>
            </a:extLst>
          </p:cNvPr>
          <p:cNvSpPr txBox="1"/>
          <p:nvPr/>
        </p:nvSpPr>
        <p:spPr>
          <a:xfrm>
            <a:off x="4509625" y="5557623"/>
            <a:ext cx="66507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Datastores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D35ADD-58DD-21C6-DCCF-107BF38FC636}"/>
              </a:ext>
            </a:extLst>
          </p:cNvPr>
          <p:cNvSpPr txBox="1"/>
          <p:nvPr/>
        </p:nvSpPr>
        <p:spPr>
          <a:xfrm>
            <a:off x="3666158" y="5561460"/>
            <a:ext cx="479173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vCenter</a:t>
            </a:r>
          </a:p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7E68FE-B6DE-54C0-B6A3-8FBCB7FE6734}"/>
              </a:ext>
            </a:extLst>
          </p:cNvPr>
          <p:cNvSpPr txBox="1"/>
          <p:nvPr/>
        </p:nvSpPr>
        <p:spPr>
          <a:xfrm>
            <a:off x="2580799" y="5557623"/>
            <a:ext cx="685907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28" name="Server" descr="Server">
            <a:extLst>
              <a:ext uri="{FF2B5EF4-FFF2-40B4-BE49-F238E27FC236}">
                <a16:creationId xmlns:a16="http://schemas.microsoft.com/office/drawing/2014/main" id="{D6E3A46B-A405-274B-00B7-A3E6391412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8022" y="5053549"/>
            <a:ext cx="457431" cy="457431"/>
          </a:xfrm>
          <a:prstGeom prst="rect">
            <a:avLst/>
          </a:prstGeom>
        </p:spPr>
      </p:pic>
      <p:grpSp>
        <p:nvGrpSpPr>
          <p:cNvPr id="29" name="virtual network 1" descr="virtual network, Azure portal">
            <a:extLst>
              <a:ext uri="{FF2B5EF4-FFF2-40B4-BE49-F238E27FC236}">
                <a16:creationId xmlns:a16="http://schemas.microsoft.com/office/drawing/2014/main" id="{217688CA-C6FB-7E46-531E-43DE49BC96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39151" y="5152716"/>
            <a:ext cx="328526" cy="328527"/>
            <a:chOff x="5201" y="1382"/>
            <a:chExt cx="207" cy="207"/>
          </a:xfrm>
        </p:grpSpPr>
        <p:sp>
          <p:nvSpPr>
            <p:cNvPr id="58" name="AutoShape 129">
              <a:extLst>
                <a:ext uri="{FF2B5EF4-FFF2-40B4-BE49-F238E27FC236}">
                  <a16:creationId xmlns:a16="http://schemas.microsoft.com/office/drawing/2014/main" id="{81EF6212-6153-27D8-B7C6-00E024E3A5F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01" y="1382"/>
              <a:ext cx="207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B740EEFF-3149-FB93-4C66-84996495E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520"/>
              <a:ext cx="170" cy="60"/>
            </a:xfrm>
            <a:custGeom>
              <a:avLst/>
              <a:gdLst>
                <a:gd name="T0" fmla="*/ 87 w 170"/>
                <a:gd name="T1" fmla="*/ 60 h 60"/>
                <a:gd name="T2" fmla="*/ 0 w 170"/>
                <a:gd name="T3" fmla="*/ 10 h 60"/>
                <a:gd name="T4" fmla="*/ 6 w 170"/>
                <a:gd name="T5" fmla="*/ 0 h 60"/>
                <a:gd name="T6" fmla="*/ 87 w 170"/>
                <a:gd name="T7" fmla="*/ 48 h 60"/>
                <a:gd name="T8" fmla="*/ 165 w 170"/>
                <a:gd name="T9" fmla="*/ 1 h 60"/>
                <a:gd name="T10" fmla="*/ 170 w 170"/>
                <a:gd name="T11" fmla="*/ 11 h 60"/>
                <a:gd name="T12" fmla="*/ 87 w 17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0">
                  <a:moveTo>
                    <a:pt x="87" y="6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D5E013D1-3C9A-C367-DAC5-56830DEE8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72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D5A0AD35-B966-7416-FADF-7F607C0D4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32"/>
              <a:ext cx="170" cy="59"/>
            </a:xfrm>
            <a:custGeom>
              <a:avLst/>
              <a:gdLst>
                <a:gd name="T0" fmla="*/ 87 w 170"/>
                <a:gd name="T1" fmla="*/ 59 h 59"/>
                <a:gd name="T2" fmla="*/ 0 w 170"/>
                <a:gd name="T3" fmla="*/ 10 h 59"/>
                <a:gd name="T4" fmla="*/ 6 w 170"/>
                <a:gd name="T5" fmla="*/ 0 h 59"/>
                <a:gd name="T6" fmla="*/ 87 w 170"/>
                <a:gd name="T7" fmla="*/ 48 h 59"/>
                <a:gd name="T8" fmla="*/ 165 w 170"/>
                <a:gd name="T9" fmla="*/ 1 h 59"/>
                <a:gd name="T10" fmla="*/ 170 w 170"/>
                <a:gd name="T11" fmla="*/ 11 h 59"/>
                <a:gd name="T12" fmla="*/ 87 w 170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9">
                  <a:moveTo>
                    <a:pt x="87" y="59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E17C0DC9-A96F-C090-9E1F-1FE1542D4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389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" name="Rectangle 135">
              <a:extLst>
                <a:ext uri="{FF2B5EF4-FFF2-40B4-BE49-F238E27FC236}">
                  <a16:creationId xmlns:a16="http://schemas.microsoft.com/office/drawing/2014/main" id="{C93A2E26-FDEA-8063-E0B6-4BCD979A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382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" name="Rectangle 136">
              <a:extLst>
                <a:ext uri="{FF2B5EF4-FFF2-40B4-BE49-F238E27FC236}">
                  <a16:creationId xmlns:a16="http://schemas.microsoft.com/office/drawing/2014/main" id="{FD609645-DA3B-0F84-F447-3A6B9D8B3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5" name="Rectangle 137">
              <a:extLst>
                <a:ext uri="{FF2B5EF4-FFF2-40B4-BE49-F238E27FC236}">
                  <a16:creationId xmlns:a16="http://schemas.microsoft.com/office/drawing/2014/main" id="{7D2FF261-5DA7-EB5F-299E-8D5EF25DE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6" name="Rectangle 138">
              <a:extLst>
                <a:ext uri="{FF2B5EF4-FFF2-40B4-BE49-F238E27FC236}">
                  <a16:creationId xmlns:a16="http://schemas.microsoft.com/office/drawing/2014/main" id="{99F5CA6D-286C-C6F7-6C56-1436F39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7" name="Rectangle 139">
              <a:extLst>
                <a:ext uri="{FF2B5EF4-FFF2-40B4-BE49-F238E27FC236}">
                  <a16:creationId xmlns:a16="http://schemas.microsoft.com/office/drawing/2014/main" id="{8F8137E9-94E2-6080-2E81-F034C2000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26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8" name="Rectangle 140">
              <a:extLst>
                <a:ext uri="{FF2B5EF4-FFF2-40B4-BE49-F238E27FC236}">
                  <a16:creationId xmlns:a16="http://schemas.microsoft.com/office/drawing/2014/main" id="{620EA1DA-E468-269C-F11C-3BA4B5E2A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9" name="Rectangle 141">
              <a:extLst>
                <a:ext uri="{FF2B5EF4-FFF2-40B4-BE49-F238E27FC236}">
                  <a16:creationId xmlns:a16="http://schemas.microsoft.com/office/drawing/2014/main" id="{8100F48D-8F06-86E7-00D4-6BA4D7CA0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0" name="Rectangle 142">
              <a:extLst>
                <a:ext uri="{FF2B5EF4-FFF2-40B4-BE49-F238E27FC236}">
                  <a16:creationId xmlns:a16="http://schemas.microsoft.com/office/drawing/2014/main" id="{EEA65BCA-5602-1271-4A3A-F0BA4786A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69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" name="Rectangle 143">
              <a:extLst>
                <a:ext uri="{FF2B5EF4-FFF2-40B4-BE49-F238E27FC236}">
                  <a16:creationId xmlns:a16="http://schemas.microsoft.com/office/drawing/2014/main" id="{92A735C5-FEA9-8C31-292A-7F3CB4F3F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13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2" name="Rectangle 144">
              <a:extLst>
                <a:ext uri="{FF2B5EF4-FFF2-40B4-BE49-F238E27FC236}">
                  <a16:creationId xmlns:a16="http://schemas.microsoft.com/office/drawing/2014/main" id="{B69C36C5-8BA0-A7BF-48E8-51DFDA342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" name="Rectangle 145">
              <a:extLst>
                <a:ext uri="{FF2B5EF4-FFF2-40B4-BE49-F238E27FC236}">
                  <a16:creationId xmlns:a16="http://schemas.microsoft.com/office/drawing/2014/main" id="{530EDBDC-219D-39D1-FE85-A4750D788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" name="Rectangle 146">
              <a:extLst>
                <a:ext uri="{FF2B5EF4-FFF2-40B4-BE49-F238E27FC236}">
                  <a16:creationId xmlns:a16="http://schemas.microsoft.com/office/drawing/2014/main" id="{D53E9E7F-37AA-3276-9F61-0AA695838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57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5" name="Rectangle 147">
              <a:extLst>
                <a:ext uri="{FF2B5EF4-FFF2-40B4-BE49-F238E27FC236}">
                  <a16:creationId xmlns:a16="http://schemas.microsoft.com/office/drawing/2014/main" id="{8CAE2AFB-3698-700A-24DA-A3834200F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6" name="Rectangle 148">
              <a:extLst>
                <a:ext uri="{FF2B5EF4-FFF2-40B4-BE49-F238E27FC236}">
                  <a16:creationId xmlns:a16="http://schemas.microsoft.com/office/drawing/2014/main" id="{1AE26241-9A36-4516-BB92-6B98A6331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7" name="Rectangle 149">
              <a:extLst>
                <a:ext uri="{FF2B5EF4-FFF2-40B4-BE49-F238E27FC236}">
                  <a16:creationId xmlns:a16="http://schemas.microsoft.com/office/drawing/2014/main" id="{06CA89DF-532F-D1D6-D502-15455C5C3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30" name="storage 1" descr="storage">
            <a:extLst>
              <a:ext uri="{FF2B5EF4-FFF2-40B4-BE49-F238E27FC236}">
                <a16:creationId xmlns:a16="http://schemas.microsoft.com/office/drawing/2014/main" id="{8115F327-251B-6D1B-68E9-0E3C7BA2A7FA}"/>
              </a:ext>
            </a:extLst>
          </p:cNvPr>
          <p:cNvGrpSpPr/>
          <p:nvPr/>
        </p:nvGrpSpPr>
        <p:grpSpPr>
          <a:xfrm>
            <a:off x="4660030" y="5152715"/>
            <a:ext cx="311309" cy="338636"/>
            <a:chOff x="4501240" y="2176494"/>
            <a:chExt cx="344605" cy="374856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F50994B9-C616-C9A8-A47D-10D6B41C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816" y="2180440"/>
              <a:ext cx="328821" cy="118376"/>
            </a:xfrm>
            <a:custGeom>
              <a:avLst/>
              <a:gdLst>
                <a:gd name="T0" fmla="*/ 335 w 335"/>
                <a:gd name="T1" fmla="*/ 120 h 120"/>
                <a:gd name="T2" fmla="*/ 5 w 335"/>
                <a:gd name="T3" fmla="*/ 120 h 120"/>
                <a:gd name="T4" fmla="*/ 5 w 335"/>
                <a:gd name="T5" fmla="*/ 46 h 120"/>
                <a:gd name="T6" fmla="*/ 166 w 335"/>
                <a:gd name="T7" fmla="*/ 5 h 120"/>
                <a:gd name="T8" fmla="*/ 335 w 335"/>
                <a:gd name="T9" fmla="*/ 46 h 120"/>
                <a:gd name="T10" fmla="*/ 335 w 335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20">
                  <a:moveTo>
                    <a:pt x="33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0" y="10"/>
                    <a:pt x="166" y="5"/>
                  </a:cubicBezTo>
                  <a:cubicBezTo>
                    <a:pt x="331" y="0"/>
                    <a:pt x="335" y="46"/>
                    <a:pt x="335" y="46"/>
                  </a:cubicBezTo>
                  <a:lnTo>
                    <a:pt x="335" y="1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684EACF2-FB1D-F605-3145-E24196544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40" y="2176494"/>
              <a:ext cx="344605" cy="172302"/>
            </a:xfrm>
            <a:custGeom>
              <a:avLst/>
              <a:gdLst>
                <a:gd name="T0" fmla="*/ 176 w 351"/>
                <a:gd name="T1" fmla="*/ 176 h 176"/>
                <a:gd name="T2" fmla="*/ 308 w 351"/>
                <a:gd name="T3" fmla="*/ 162 h 176"/>
                <a:gd name="T4" fmla="*/ 338 w 351"/>
                <a:gd name="T5" fmla="*/ 151 h 176"/>
                <a:gd name="T6" fmla="*/ 350 w 351"/>
                <a:gd name="T7" fmla="*/ 142 h 176"/>
                <a:gd name="T8" fmla="*/ 350 w 351"/>
                <a:gd name="T9" fmla="*/ 140 h 176"/>
                <a:gd name="T10" fmla="*/ 350 w 351"/>
                <a:gd name="T11" fmla="*/ 50 h 176"/>
                <a:gd name="T12" fmla="*/ 350 w 351"/>
                <a:gd name="T13" fmla="*/ 48 h 176"/>
                <a:gd name="T14" fmla="*/ 175 w 351"/>
                <a:gd name="T15" fmla="*/ 0 h 176"/>
                <a:gd name="T16" fmla="*/ 0 w 351"/>
                <a:gd name="T17" fmla="*/ 49 h 176"/>
                <a:gd name="T18" fmla="*/ 0 w 351"/>
                <a:gd name="T19" fmla="*/ 51 h 176"/>
                <a:gd name="T20" fmla="*/ 0 w 351"/>
                <a:gd name="T21" fmla="*/ 140 h 176"/>
                <a:gd name="T22" fmla="*/ 2 w 351"/>
                <a:gd name="T23" fmla="*/ 144 h 176"/>
                <a:gd name="T24" fmla="*/ 176 w 351"/>
                <a:gd name="T25" fmla="*/ 176 h 176"/>
                <a:gd name="T26" fmla="*/ 175 w 351"/>
                <a:gd name="T27" fmla="*/ 17 h 176"/>
                <a:gd name="T28" fmla="*/ 334 w 351"/>
                <a:gd name="T29" fmla="*/ 49 h 176"/>
                <a:gd name="T30" fmla="*/ 175 w 351"/>
                <a:gd name="T31" fmla="*/ 81 h 176"/>
                <a:gd name="T32" fmla="*/ 16 w 351"/>
                <a:gd name="T33" fmla="*/ 49 h 176"/>
                <a:gd name="T34" fmla="*/ 175 w 351"/>
                <a:gd name="T35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76">
                  <a:moveTo>
                    <a:pt x="176" y="176"/>
                  </a:moveTo>
                  <a:cubicBezTo>
                    <a:pt x="235" y="176"/>
                    <a:pt x="280" y="170"/>
                    <a:pt x="308" y="162"/>
                  </a:cubicBezTo>
                  <a:cubicBezTo>
                    <a:pt x="325" y="157"/>
                    <a:pt x="330" y="155"/>
                    <a:pt x="338" y="151"/>
                  </a:cubicBezTo>
                  <a:cubicBezTo>
                    <a:pt x="343" y="148"/>
                    <a:pt x="347" y="146"/>
                    <a:pt x="350" y="142"/>
                  </a:cubicBezTo>
                  <a:cubicBezTo>
                    <a:pt x="350" y="142"/>
                    <a:pt x="350" y="141"/>
                    <a:pt x="350" y="14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50"/>
                    <a:pt x="350" y="49"/>
                    <a:pt x="350" y="48"/>
                  </a:cubicBezTo>
                  <a:cubicBezTo>
                    <a:pt x="351" y="15"/>
                    <a:pt x="260" y="0"/>
                    <a:pt x="175" y="0"/>
                  </a:cubicBezTo>
                  <a:cubicBezTo>
                    <a:pt x="91" y="0"/>
                    <a:pt x="0" y="15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1" y="143"/>
                    <a:pt x="2" y="144"/>
                  </a:cubicBezTo>
                  <a:cubicBezTo>
                    <a:pt x="18" y="157"/>
                    <a:pt x="82" y="176"/>
                    <a:pt x="176" y="176"/>
                  </a:cubicBezTo>
                  <a:close/>
                  <a:moveTo>
                    <a:pt x="175" y="17"/>
                  </a:moveTo>
                  <a:cubicBezTo>
                    <a:pt x="278" y="17"/>
                    <a:pt x="334" y="38"/>
                    <a:pt x="334" y="49"/>
                  </a:cubicBezTo>
                  <a:cubicBezTo>
                    <a:pt x="334" y="60"/>
                    <a:pt x="278" y="81"/>
                    <a:pt x="175" y="81"/>
                  </a:cubicBezTo>
                  <a:cubicBezTo>
                    <a:pt x="72" y="81"/>
                    <a:pt x="16" y="60"/>
                    <a:pt x="16" y="49"/>
                  </a:cubicBezTo>
                  <a:cubicBezTo>
                    <a:pt x="16" y="38"/>
                    <a:pt x="73" y="17"/>
                    <a:pt x="175" y="1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1914C2A-6B30-95C3-C3DA-42DB226D2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329066"/>
              <a:ext cx="344605" cy="123637"/>
            </a:xfrm>
            <a:custGeom>
              <a:avLst/>
              <a:gdLst>
                <a:gd name="T0" fmla="*/ 176 w 350"/>
                <a:gd name="T1" fmla="*/ 126 h 126"/>
                <a:gd name="T2" fmla="*/ 309 w 350"/>
                <a:gd name="T3" fmla="*/ 111 h 126"/>
                <a:gd name="T4" fmla="*/ 339 w 350"/>
                <a:gd name="T5" fmla="*/ 99 h 126"/>
                <a:gd name="T6" fmla="*/ 350 w 350"/>
                <a:gd name="T7" fmla="*/ 90 h 126"/>
                <a:gd name="T8" fmla="*/ 350 w 350"/>
                <a:gd name="T9" fmla="*/ 0 h 126"/>
                <a:gd name="T10" fmla="*/ 341 w 350"/>
                <a:gd name="T11" fmla="*/ 5 h 126"/>
                <a:gd name="T12" fmla="*/ 176 w 350"/>
                <a:gd name="T13" fmla="*/ 31 h 126"/>
                <a:gd name="T14" fmla="*/ 4 w 350"/>
                <a:gd name="T15" fmla="*/ 3 h 126"/>
                <a:gd name="T16" fmla="*/ 0 w 350"/>
                <a:gd name="T17" fmla="*/ 0 h 126"/>
                <a:gd name="T18" fmla="*/ 0 w 350"/>
                <a:gd name="T19" fmla="*/ 91 h 126"/>
                <a:gd name="T20" fmla="*/ 176 w 350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26">
                  <a:moveTo>
                    <a:pt x="176" y="126"/>
                  </a:moveTo>
                  <a:cubicBezTo>
                    <a:pt x="236" y="126"/>
                    <a:pt x="280" y="119"/>
                    <a:pt x="309" y="111"/>
                  </a:cubicBezTo>
                  <a:cubicBezTo>
                    <a:pt x="325" y="107"/>
                    <a:pt x="332" y="104"/>
                    <a:pt x="339" y="99"/>
                  </a:cubicBezTo>
                  <a:cubicBezTo>
                    <a:pt x="344" y="96"/>
                    <a:pt x="348" y="94"/>
                    <a:pt x="350" y="9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48" y="2"/>
                    <a:pt x="344" y="3"/>
                    <a:pt x="341" y="5"/>
                  </a:cubicBezTo>
                  <a:cubicBezTo>
                    <a:pt x="308" y="24"/>
                    <a:pt x="240" y="31"/>
                    <a:pt x="176" y="31"/>
                  </a:cubicBez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04"/>
                    <a:pt x="77" y="126"/>
                    <a:pt x="176" y="12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3766BC4-D3BE-F1EE-B6A2-4C9CB37A3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432974"/>
              <a:ext cx="344605" cy="118376"/>
            </a:xfrm>
            <a:custGeom>
              <a:avLst/>
              <a:gdLst>
                <a:gd name="T0" fmla="*/ 176 w 351"/>
                <a:gd name="T1" fmla="*/ 31 h 121"/>
                <a:gd name="T2" fmla="*/ 4 w 351"/>
                <a:gd name="T3" fmla="*/ 3 h 121"/>
                <a:gd name="T4" fmla="*/ 0 w 351"/>
                <a:gd name="T5" fmla="*/ 0 h 121"/>
                <a:gd name="T6" fmla="*/ 0 w 351"/>
                <a:gd name="T7" fmla="*/ 71 h 121"/>
                <a:gd name="T8" fmla="*/ 0 w 351"/>
                <a:gd name="T9" fmla="*/ 73 h 121"/>
                <a:gd name="T10" fmla="*/ 175 w 351"/>
                <a:gd name="T11" fmla="*/ 121 h 121"/>
                <a:gd name="T12" fmla="*/ 351 w 351"/>
                <a:gd name="T13" fmla="*/ 73 h 121"/>
                <a:gd name="T14" fmla="*/ 351 w 351"/>
                <a:gd name="T15" fmla="*/ 72 h 121"/>
                <a:gd name="T16" fmla="*/ 351 w 351"/>
                <a:gd name="T17" fmla="*/ 0 h 121"/>
                <a:gd name="T18" fmla="*/ 342 w 351"/>
                <a:gd name="T19" fmla="*/ 6 h 121"/>
                <a:gd name="T20" fmla="*/ 318 w 351"/>
                <a:gd name="T21" fmla="*/ 15 h 121"/>
                <a:gd name="T22" fmla="*/ 176 w 351"/>
                <a:gd name="T2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" h="121">
                  <a:moveTo>
                    <a:pt x="176" y="31"/>
                  </a:move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106"/>
                    <a:pt x="91" y="121"/>
                    <a:pt x="175" y="121"/>
                  </a:cubicBezTo>
                  <a:cubicBezTo>
                    <a:pt x="260" y="121"/>
                    <a:pt x="351" y="106"/>
                    <a:pt x="351" y="73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48" y="2"/>
                    <a:pt x="346" y="3"/>
                    <a:pt x="342" y="6"/>
                  </a:cubicBezTo>
                  <a:cubicBezTo>
                    <a:pt x="335" y="9"/>
                    <a:pt x="327" y="12"/>
                    <a:pt x="318" y="15"/>
                  </a:cubicBezTo>
                  <a:cubicBezTo>
                    <a:pt x="281" y="26"/>
                    <a:pt x="227" y="31"/>
                    <a:pt x="176" y="3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31" name="Virtual Data Center" descr="Virtual Data Center">
            <a:extLst>
              <a:ext uri="{FF2B5EF4-FFF2-40B4-BE49-F238E27FC236}">
                <a16:creationId xmlns:a16="http://schemas.microsoft.com/office/drawing/2014/main" id="{2883E38E-F62E-390C-0419-14E418B73F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89840" y="4461724"/>
            <a:ext cx="457431" cy="457431"/>
          </a:xfrm>
          <a:prstGeom prst="rect">
            <a:avLst/>
          </a:prstGeom>
        </p:spPr>
      </p:pic>
      <p:cxnSp>
        <p:nvCxnSpPr>
          <p:cNvPr id="32" name="Connector: Elbow 61">
            <a:extLst>
              <a:ext uri="{FF2B5EF4-FFF2-40B4-BE49-F238E27FC236}">
                <a16:creationId xmlns:a16="http://schemas.microsoft.com/office/drawing/2014/main" id="{C4217F1C-2BC5-C604-36E3-0717E4267471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4851615" y="2839131"/>
            <a:ext cx="749850" cy="565513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Azure ExpressRoute Connection">
            <a:extLst>
              <a:ext uri="{FF2B5EF4-FFF2-40B4-BE49-F238E27FC236}">
                <a16:creationId xmlns:a16="http://schemas.microsoft.com/office/drawing/2014/main" id="{92DAAA6C-6E65-D089-9CC1-679C281670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98099" y="2981887"/>
            <a:ext cx="275315" cy="2753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AC33A9-D129-8425-44F0-750B68B3AEB0}"/>
              </a:ext>
            </a:extLst>
          </p:cNvPr>
          <p:cNvSpPr txBox="1"/>
          <p:nvPr/>
        </p:nvSpPr>
        <p:spPr>
          <a:xfrm>
            <a:off x="569262" y="266985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36" name="Server" descr="Server">
            <a:extLst>
              <a:ext uri="{FF2B5EF4-FFF2-40B4-BE49-F238E27FC236}">
                <a16:creationId xmlns:a16="http://schemas.microsoft.com/office/drawing/2014/main" id="{97FFC20D-39B2-676A-7804-706F8EC9CD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650" y="2157808"/>
            <a:ext cx="457431" cy="4574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99F75DA-02C9-8BAD-B563-21BFF84DBE63}"/>
              </a:ext>
            </a:extLst>
          </p:cNvPr>
          <p:cNvSpPr txBox="1"/>
          <p:nvPr/>
        </p:nvSpPr>
        <p:spPr>
          <a:xfrm>
            <a:off x="2545208" y="267382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4F8CA3-3B61-BB76-3F67-AFE23E1B7B1B}"/>
              </a:ext>
            </a:extLst>
          </p:cNvPr>
          <p:cNvSpPr txBox="1"/>
          <p:nvPr/>
        </p:nvSpPr>
        <p:spPr>
          <a:xfrm>
            <a:off x="1563711" y="267766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72DAE-7BEA-4423-8490-5AE36D72959E}"/>
              </a:ext>
            </a:extLst>
          </p:cNvPr>
          <p:cNvSpPr txBox="1"/>
          <p:nvPr/>
        </p:nvSpPr>
        <p:spPr>
          <a:xfrm>
            <a:off x="649288" y="3578621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6381BD-FC10-A8B0-B7BE-A0C016C072C9}"/>
              </a:ext>
            </a:extLst>
          </p:cNvPr>
          <p:cNvSpPr txBox="1"/>
          <p:nvPr/>
        </p:nvSpPr>
        <p:spPr>
          <a:xfrm>
            <a:off x="1600143" y="357126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1EE633-B595-2CA5-B2D9-266BAA656278}"/>
              </a:ext>
            </a:extLst>
          </p:cNvPr>
          <p:cNvSpPr txBox="1"/>
          <p:nvPr/>
        </p:nvSpPr>
        <p:spPr>
          <a:xfrm>
            <a:off x="2652818" y="357205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1E5ED4-FAB2-E953-90E6-01F47870E5FF}"/>
              </a:ext>
            </a:extLst>
          </p:cNvPr>
          <p:cNvSpPr txBox="1"/>
          <p:nvPr/>
        </p:nvSpPr>
        <p:spPr>
          <a:xfrm>
            <a:off x="3523702" y="267214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BB79351-A3A9-2C97-0EDF-00FC841160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604" y="2228482"/>
            <a:ext cx="412833" cy="3965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B402F88-611A-72A1-1CAC-D22F85299E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9628" y="3126763"/>
            <a:ext cx="409682" cy="399985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A8747DD1-4C28-F260-0FA8-143C558A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06" y="311429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8A776A1-E7C0-CC41-DBEC-256F528FA3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7477" y="2231754"/>
            <a:ext cx="412833" cy="3989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1F31913-AE93-7E4D-7876-C8E5E0959F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1946" y="2186979"/>
            <a:ext cx="412833" cy="432626"/>
          </a:xfrm>
          <a:prstGeom prst="rect">
            <a:avLst/>
          </a:prstGeom>
        </p:spPr>
      </p:pic>
      <p:pic>
        <p:nvPicPr>
          <p:cNvPr id="48" name="Picture 47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5015F567-80CC-5843-6A54-860F9B575F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8" y="3124707"/>
            <a:ext cx="391996" cy="4040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7AF016-3EE1-922A-50FB-A474162608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8603" y="5126249"/>
            <a:ext cx="412833" cy="398917"/>
          </a:xfrm>
          <a:prstGeom prst="rect">
            <a:avLst/>
          </a:prstGeom>
        </p:spPr>
      </p:pic>
      <p:pic>
        <p:nvPicPr>
          <p:cNvPr id="78" name="グラフィックス 39" descr="Azure Virtual Network">
            <a:extLst>
              <a:ext uri="{FF2B5EF4-FFF2-40B4-BE49-F238E27FC236}">
                <a16:creationId xmlns:a16="http://schemas.microsoft.com/office/drawing/2014/main" id="{308262E7-8514-88CD-B4A5-83A2330473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4253" y="1165868"/>
            <a:ext cx="411950" cy="41195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8747E88-3764-0F9B-ED22-728ACE07F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40388" y="1110770"/>
            <a:ext cx="3477430" cy="14623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4921DA-68E8-3BA5-67A2-FFB631952652}"/>
              </a:ext>
            </a:extLst>
          </p:cNvPr>
          <p:cNvSpPr txBox="1"/>
          <p:nvPr/>
        </p:nvSpPr>
        <p:spPr>
          <a:xfrm>
            <a:off x="8004262" y="1288461"/>
            <a:ext cx="7614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4E022E-43B7-1529-B484-1A9D735252A6}"/>
              </a:ext>
            </a:extLst>
          </p:cNvPr>
          <p:cNvSpPr txBox="1"/>
          <p:nvPr/>
        </p:nvSpPr>
        <p:spPr>
          <a:xfrm>
            <a:off x="7628625" y="1573411"/>
            <a:ext cx="89607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Services</a:t>
            </a:r>
          </a:p>
        </p:txBody>
      </p:sp>
      <p:pic>
        <p:nvPicPr>
          <p:cNvPr id="82" name="Picture 2" descr="Storage - Blob | Microsoft Azure Mono">
            <a:extLst>
              <a:ext uri="{FF2B5EF4-FFF2-40B4-BE49-F238E27FC236}">
                <a16:creationId xmlns:a16="http://schemas.microsoft.com/office/drawing/2014/main" id="{D3C9BBA9-7BE6-A16B-2CCE-EBF566DB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34" y="1791885"/>
            <a:ext cx="410990" cy="3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Virtual Machines 1" descr="Virtual Machines">
            <a:extLst>
              <a:ext uri="{FF2B5EF4-FFF2-40B4-BE49-F238E27FC236}">
                <a16:creationId xmlns:a16="http://schemas.microsoft.com/office/drawing/2014/main" id="{2BCFCDF5-9BD2-9B2D-C140-B25F13FB48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33473" y="1742688"/>
            <a:ext cx="457550" cy="457550"/>
          </a:xfrm>
          <a:prstGeom prst="rect">
            <a:avLst/>
          </a:prstGeom>
        </p:spPr>
      </p:pic>
      <p:pic>
        <p:nvPicPr>
          <p:cNvPr id="84" name="Table Storage" descr="Table Storage">
            <a:extLst>
              <a:ext uri="{FF2B5EF4-FFF2-40B4-BE49-F238E27FC236}">
                <a16:creationId xmlns:a16="http://schemas.microsoft.com/office/drawing/2014/main" id="{E58843E2-0B41-4119-014C-AB41D4A8C00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85227" y="1742688"/>
            <a:ext cx="457550" cy="457550"/>
          </a:xfrm>
          <a:prstGeom prst="rect">
            <a:avLst/>
          </a:prstGeom>
        </p:spPr>
      </p:pic>
      <p:pic>
        <p:nvPicPr>
          <p:cNvPr id="85" name="Redis Cache 2 (1)" descr="Redis Cache 2">
            <a:extLst>
              <a:ext uri="{FF2B5EF4-FFF2-40B4-BE49-F238E27FC236}">
                <a16:creationId xmlns:a16="http://schemas.microsoft.com/office/drawing/2014/main" id="{1BA7F3DF-E7A3-D1DF-1E2F-01F4F3951A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64990" y="1742688"/>
            <a:ext cx="457550" cy="457550"/>
          </a:xfrm>
          <a:prstGeom prst="rect">
            <a:avLst/>
          </a:prstGeom>
        </p:spPr>
      </p:pic>
      <p:pic>
        <p:nvPicPr>
          <p:cNvPr id="86" name="SQL Data Warehouse" descr="SQL Data Warehouse">
            <a:extLst>
              <a:ext uri="{FF2B5EF4-FFF2-40B4-BE49-F238E27FC236}">
                <a16:creationId xmlns:a16="http://schemas.microsoft.com/office/drawing/2014/main" id="{D0BAC540-A9F0-6573-2499-3E1CBBD989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544753" y="1742688"/>
            <a:ext cx="457550" cy="457550"/>
          </a:xfrm>
          <a:prstGeom prst="rect">
            <a:avLst/>
          </a:prstGeom>
        </p:spPr>
      </p:pic>
      <p:pic>
        <p:nvPicPr>
          <p:cNvPr id="87" name="Stream Analytics" descr="Stream Analytics">
            <a:extLst>
              <a:ext uri="{FF2B5EF4-FFF2-40B4-BE49-F238E27FC236}">
                <a16:creationId xmlns:a16="http://schemas.microsoft.com/office/drawing/2014/main" id="{C74405BA-A3DE-134E-B5FE-3D31D776130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024516" y="1740762"/>
            <a:ext cx="457550" cy="457550"/>
          </a:xfrm>
          <a:prstGeom prst="rect">
            <a:avLst/>
          </a:prstGeom>
        </p:spPr>
      </p:pic>
      <p:cxnSp>
        <p:nvCxnSpPr>
          <p:cNvPr id="89" name="Connector: Elbow 61">
            <a:extLst>
              <a:ext uri="{FF2B5EF4-FFF2-40B4-BE49-F238E27FC236}">
                <a16:creationId xmlns:a16="http://schemas.microsoft.com/office/drawing/2014/main" id="{C576ECDB-1DFE-B9C7-95FE-9D3F086C7EEB}"/>
              </a:ext>
            </a:extLst>
          </p:cNvPr>
          <p:cNvCxnSpPr>
            <a:cxnSpLocks/>
          </p:cNvCxnSpPr>
          <p:nvPr/>
        </p:nvCxnSpPr>
        <p:spPr>
          <a:xfrm>
            <a:off x="4536667" y="1618144"/>
            <a:ext cx="2803721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2922621-537F-E2A9-997A-1E910383A1BC}"/>
              </a:ext>
            </a:extLst>
          </p:cNvPr>
          <p:cNvSpPr txBox="1"/>
          <p:nvPr/>
        </p:nvSpPr>
        <p:spPr>
          <a:xfrm>
            <a:off x="5336568" y="1331329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96F3EAC-0494-05CD-8968-09126D9D45DE}"/>
              </a:ext>
            </a:extLst>
          </p:cNvPr>
          <p:cNvSpPr txBox="1"/>
          <p:nvPr/>
        </p:nvSpPr>
        <p:spPr>
          <a:xfrm>
            <a:off x="5510571" y="2875775"/>
            <a:ext cx="10457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7330410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441430" y="3214283"/>
            <a:ext cx="7171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i="0" dirty="0">
                <a:effectLst/>
                <a:latin typeface="Segoe UI" panose="020B0502040204020203" pitchFamily="34" charset="0"/>
              </a:rPr>
              <a:t>Send VMware </a:t>
            </a:r>
            <a:r>
              <a:rPr lang="en-US" sz="1600" i="0" dirty="0" err="1">
                <a:effectLst/>
                <a:latin typeface="Segoe UI" panose="020B0502040204020203" pitchFamily="34" charset="0"/>
              </a:rPr>
              <a:t>syslogs</a:t>
            </a:r>
            <a:r>
              <a:rPr lang="en-US" sz="1600" i="0" dirty="0">
                <a:effectLst/>
                <a:latin typeface="Segoe UI" panose="020B0502040204020203" pitchFamily="34" charset="0"/>
              </a:rPr>
              <a:t> to log management server using 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92B1A-F8A4-9E66-A1C2-1E7E4DF7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349B9-F572-132A-7122-698C691A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19"/>
            <a:ext cx="11914227" cy="545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F6EE08-488E-AC8D-4CD5-537A2537D4D7}"/>
              </a:ext>
            </a:extLst>
          </p:cNvPr>
          <p:cNvSpPr txBox="1"/>
          <p:nvPr/>
        </p:nvSpPr>
        <p:spPr>
          <a:xfrm>
            <a:off x="0" y="6306331"/>
            <a:ext cx="11914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</a:t>
            </a:r>
            <a:r>
              <a:rPr lang="en-US" sz="1200" b="0" i="0" dirty="0">
                <a:effectLst/>
                <a:latin typeface="-apple-system"/>
              </a:rPr>
              <a:t>logs-to-logic-app/logic-app-arch-diagram</a:t>
            </a:r>
            <a:r>
              <a:rPr lang="en-US" sz="1200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41038106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EE19-2604-3205-AE7A-28425967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47A47-B551-F27B-FA50-75BEC4211914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37021062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C62B9-B293-1C39-1A20-5F964CDF5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9C00C0-01E5-CD08-6678-9758A863BF97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media/native-connectivity/native-connectivity-private-cloud.png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C11EF-A67A-185D-19A8-2718686D4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6985" y="1075209"/>
            <a:ext cx="7893388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Microsoft Azure - Wikipedia">
            <a:extLst>
              <a:ext uri="{FF2B5EF4-FFF2-40B4-BE49-F238E27FC236}">
                <a16:creationId xmlns:a16="http://schemas.microsoft.com/office/drawing/2014/main" id="{97B7A366-C858-0F52-8985-3471F48E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8" y="1178639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1E4D3-CC63-D707-9D04-7F8FC9BEEFFF}"/>
              </a:ext>
            </a:extLst>
          </p:cNvPr>
          <p:cNvSpPr txBox="1"/>
          <p:nvPr/>
        </p:nvSpPr>
        <p:spPr>
          <a:xfrm>
            <a:off x="704964" y="1300385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0CBF5-3A1A-E17E-267A-6AC1754DF17A}"/>
              </a:ext>
            </a:extLst>
          </p:cNvPr>
          <p:cNvSpPr txBox="1"/>
          <p:nvPr/>
        </p:nvSpPr>
        <p:spPr>
          <a:xfrm>
            <a:off x="972877" y="2286837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7CBD0-FFAE-12E4-6764-E8E2F2F8F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554" y="2172620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Azure VMware Solution Private Cloud">
            <a:extLst>
              <a:ext uri="{FF2B5EF4-FFF2-40B4-BE49-F238E27FC236}">
                <a16:creationId xmlns:a16="http://schemas.microsoft.com/office/drawing/2014/main" id="{EC13A954-4ADB-1883-59FB-6655E46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34" y="2244193"/>
            <a:ext cx="412725" cy="412725"/>
          </a:xfrm>
          <a:prstGeom prst="rect">
            <a:avLst/>
          </a:prstGeom>
        </p:spPr>
      </p:pic>
      <p:pic>
        <p:nvPicPr>
          <p:cNvPr id="9" name="グラフィックス 39" descr="Azure Virtual Network">
            <a:extLst>
              <a:ext uri="{FF2B5EF4-FFF2-40B4-BE49-F238E27FC236}">
                <a16:creationId xmlns:a16="http://schemas.microsoft.com/office/drawing/2014/main" id="{4B023638-2104-915A-675A-41E0AD70D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4" y="1782851"/>
            <a:ext cx="411843" cy="4118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84E6E-BEFE-B5EA-A276-F475680A1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2651" y="1715204"/>
            <a:ext cx="7649234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8FB64-333B-66E7-20FD-0F4A7470EC0C}"/>
              </a:ext>
            </a:extLst>
          </p:cNvPr>
          <p:cNvSpPr txBox="1"/>
          <p:nvPr/>
        </p:nvSpPr>
        <p:spPr>
          <a:xfrm>
            <a:off x="926353" y="1905413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8D237-0C26-26D0-E4C7-9CA110A3AC05}"/>
              </a:ext>
            </a:extLst>
          </p:cNvPr>
          <p:cNvSpPr txBox="1"/>
          <p:nvPr/>
        </p:nvSpPr>
        <p:spPr>
          <a:xfrm>
            <a:off x="530516" y="3274288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3" name="Server" descr="Server">
            <a:extLst>
              <a:ext uri="{FF2B5EF4-FFF2-40B4-BE49-F238E27FC236}">
                <a16:creationId xmlns:a16="http://schemas.microsoft.com/office/drawing/2014/main" id="{4CC9C029-3FFA-BF37-5887-98DED18A0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04" y="2762242"/>
            <a:ext cx="457431" cy="457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F68D6-6492-1517-AD65-09509581FD1F}"/>
              </a:ext>
            </a:extLst>
          </p:cNvPr>
          <p:cNvSpPr txBox="1"/>
          <p:nvPr/>
        </p:nvSpPr>
        <p:spPr>
          <a:xfrm>
            <a:off x="2506462" y="3278262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2B9AC-8EA1-4230-3A16-78C4E23D9E8F}"/>
              </a:ext>
            </a:extLst>
          </p:cNvPr>
          <p:cNvSpPr txBox="1"/>
          <p:nvPr/>
        </p:nvSpPr>
        <p:spPr>
          <a:xfrm>
            <a:off x="1524965" y="3282100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C17EF-118E-3D87-7D80-197771FD00EB}"/>
              </a:ext>
            </a:extLst>
          </p:cNvPr>
          <p:cNvSpPr txBox="1"/>
          <p:nvPr/>
        </p:nvSpPr>
        <p:spPr>
          <a:xfrm>
            <a:off x="610542" y="4183055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D651D-574F-B21B-DE4D-C5101E07551B}"/>
              </a:ext>
            </a:extLst>
          </p:cNvPr>
          <p:cNvSpPr txBox="1"/>
          <p:nvPr/>
        </p:nvSpPr>
        <p:spPr>
          <a:xfrm>
            <a:off x="1561397" y="4175702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5D440-7246-C29C-5F90-790310409939}"/>
              </a:ext>
            </a:extLst>
          </p:cNvPr>
          <p:cNvSpPr txBox="1"/>
          <p:nvPr/>
        </p:nvSpPr>
        <p:spPr>
          <a:xfrm>
            <a:off x="2614072" y="4176492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035A7-2317-3D95-C56C-B33CB6DC6064}"/>
              </a:ext>
            </a:extLst>
          </p:cNvPr>
          <p:cNvSpPr txBox="1"/>
          <p:nvPr/>
        </p:nvSpPr>
        <p:spPr>
          <a:xfrm>
            <a:off x="3484956" y="3276583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CF5DCF-E258-1995-A3CD-02E0479BB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858" y="2832916"/>
            <a:ext cx="412833" cy="3965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82D600-D8E7-2EA9-CFA8-AD1AD2C5E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82" y="3731197"/>
            <a:ext cx="409682" cy="399985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18E5C0D6-BEA3-EA8E-B1A7-B0DE6D5EA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0" y="3718731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40537F-BE5C-0848-28D4-32A964DA0E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731" y="2836188"/>
            <a:ext cx="412833" cy="3989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21F70D-E5A6-8F2B-E385-94F6B703B8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200" y="2791413"/>
            <a:ext cx="412833" cy="432626"/>
          </a:xfrm>
          <a:prstGeom prst="rect">
            <a:avLst/>
          </a:prstGeom>
        </p:spPr>
      </p:pic>
      <p:pic>
        <p:nvPicPr>
          <p:cNvPr id="25" name="Picture 24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C7749713-8B0B-B403-2253-8F1222B3F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" y="3729141"/>
            <a:ext cx="391996" cy="4040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7625DE-527D-E9DB-36A0-A695B54A4BAD}"/>
              </a:ext>
            </a:extLst>
          </p:cNvPr>
          <p:cNvSpPr txBox="1"/>
          <p:nvPr/>
        </p:nvSpPr>
        <p:spPr>
          <a:xfrm>
            <a:off x="4841384" y="2590276"/>
            <a:ext cx="8958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Services</a:t>
            </a:r>
          </a:p>
        </p:txBody>
      </p:sp>
      <p:pic>
        <p:nvPicPr>
          <p:cNvPr id="30" name="Picture 2" descr="Storage - Blob | Microsoft Azure Mono">
            <a:extLst>
              <a:ext uri="{FF2B5EF4-FFF2-40B4-BE49-F238E27FC236}">
                <a16:creationId xmlns:a16="http://schemas.microsoft.com/office/drawing/2014/main" id="{13DF653C-4718-CF80-3652-E1465D92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58" y="2808692"/>
            <a:ext cx="410883" cy="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Virtual Machines 1" descr="Virtual Machines">
            <a:extLst>
              <a:ext uri="{FF2B5EF4-FFF2-40B4-BE49-F238E27FC236}">
                <a16:creationId xmlns:a16="http://schemas.microsoft.com/office/drawing/2014/main" id="{85F466CC-DD39-42DB-A73D-B895CEC8E0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46230" y="2759508"/>
            <a:ext cx="457431" cy="457431"/>
          </a:xfrm>
          <a:prstGeom prst="rect">
            <a:avLst/>
          </a:prstGeom>
        </p:spPr>
      </p:pic>
      <p:pic>
        <p:nvPicPr>
          <p:cNvPr id="32" name="Table Storage" descr="Table Storage">
            <a:extLst>
              <a:ext uri="{FF2B5EF4-FFF2-40B4-BE49-F238E27FC236}">
                <a16:creationId xmlns:a16="http://schemas.microsoft.com/office/drawing/2014/main" id="{0332BEF8-80EC-2B86-6049-9DF43D0458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97736" y="2759508"/>
            <a:ext cx="457431" cy="457431"/>
          </a:xfrm>
          <a:prstGeom prst="rect">
            <a:avLst/>
          </a:prstGeom>
        </p:spPr>
      </p:pic>
      <p:pic>
        <p:nvPicPr>
          <p:cNvPr id="33" name="Redis Cache 2 (1)" descr="Redis Cache 2">
            <a:extLst>
              <a:ext uri="{FF2B5EF4-FFF2-40B4-BE49-F238E27FC236}">
                <a16:creationId xmlns:a16="http://schemas.microsoft.com/office/drawing/2014/main" id="{51EA70AA-BBD7-76AB-D8EA-D891DB06E9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77374" y="2759508"/>
            <a:ext cx="457431" cy="457431"/>
          </a:xfrm>
          <a:prstGeom prst="rect">
            <a:avLst/>
          </a:prstGeom>
        </p:spPr>
      </p:pic>
      <p:pic>
        <p:nvPicPr>
          <p:cNvPr id="34" name="SQL Data Warehouse" descr="SQL Data Warehouse">
            <a:extLst>
              <a:ext uri="{FF2B5EF4-FFF2-40B4-BE49-F238E27FC236}">
                <a16:creationId xmlns:a16="http://schemas.microsoft.com/office/drawing/2014/main" id="{03387639-9E93-EB8F-BB85-A8BE457698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7012" y="2759508"/>
            <a:ext cx="457431" cy="457431"/>
          </a:xfrm>
          <a:prstGeom prst="rect">
            <a:avLst/>
          </a:prstGeom>
        </p:spPr>
      </p:pic>
      <p:pic>
        <p:nvPicPr>
          <p:cNvPr id="35" name="Stream Analytics" descr="Stream Analytics">
            <a:extLst>
              <a:ext uri="{FF2B5EF4-FFF2-40B4-BE49-F238E27FC236}">
                <a16:creationId xmlns:a16="http://schemas.microsoft.com/office/drawing/2014/main" id="{7B49DFCB-5572-E053-34F6-FFA25AD009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36650" y="2757583"/>
            <a:ext cx="457431" cy="4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58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73A71-AE30-AD2A-9C21-98B0BA46D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1C14B9-4278-778A-976A-D5053BDDF1F1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media/native-connectivity-private-vnet-peering.png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A3E4C3-9E96-A1F9-1CB9-9C26EF2D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6985" y="1075209"/>
            <a:ext cx="10301816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8D4D3957-B009-19E0-0721-DE3C59E6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8" y="1178639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91E42-C852-E708-C3B8-E19D70DF51C4}"/>
              </a:ext>
            </a:extLst>
          </p:cNvPr>
          <p:cNvSpPr txBox="1"/>
          <p:nvPr/>
        </p:nvSpPr>
        <p:spPr>
          <a:xfrm>
            <a:off x="704964" y="1300385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09BE7-A3F1-8469-5CF5-08613C778AD6}"/>
              </a:ext>
            </a:extLst>
          </p:cNvPr>
          <p:cNvSpPr txBox="1"/>
          <p:nvPr/>
        </p:nvSpPr>
        <p:spPr>
          <a:xfrm>
            <a:off x="972877" y="2286837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3B116-EE14-D264-4ECB-961C7E400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554" y="2172620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Azure VMware Solution Private Cloud">
            <a:extLst>
              <a:ext uri="{FF2B5EF4-FFF2-40B4-BE49-F238E27FC236}">
                <a16:creationId xmlns:a16="http://schemas.microsoft.com/office/drawing/2014/main" id="{D093DA1B-4D17-5F1C-6B34-51D087261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34" y="2244193"/>
            <a:ext cx="412725" cy="412725"/>
          </a:xfrm>
          <a:prstGeom prst="rect">
            <a:avLst/>
          </a:prstGeom>
        </p:spPr>
      </p:pic>
      <p:pic>
        <p:nvPicPr>
          <p:cNvPr id="10" name="グラフィックス 39" descr="Azure Virtual Network">
            <a:extLst>
              <a:ext uri="{FF2B5EF4-FFF2-40B4-BE49-F238E27FC236}">
                <a16:creationId xmlns:a16="http://schemas.microsoft.com/office/drawing/2014/main" id="{F41C2299-40D3-CD05-EF4B-580365758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4" y="1782851"/>
            <a:ext cx="411843" cy="411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45ED11-16B9-14C3-4316-B24FABCEA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2651" y="1715204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330D4-396E-7DA3-424C-8442E8923202}"/>
              </a:ext>
            </a:extLst>
          </p:cNvPr>
          <p:cNvSpPr txBox="1"/>
          <p:nvPr/>
        </p:nvSpPr>
        <p:spPr>
          <a:xfrm>
            <a:off x="926353" y="1905413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774CF-4E4C-1FAD-82EE-9A72EC9C97B8}"/>
              </a:ext>
            </a:extLst>
          </p:cNvPr>
          <p:cNvSpPr txBox="1"/>
          <p:nvPr/>
        </p:nvSpPr>
        <p:spPr>
          <a:xfrm>
            <a:off x="530516" y="3274288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4" name="Server" descr="Server">
            <a:extLst>
              <a:ext uri="{FF2B5EF4-FFF2-40B4-BE49-F238E27FC236}">
                <a16:creationId xmlns:a16="http://schemas.microsoft.com/office/drawing/2014/main" id="{E7CCD031-02CF-998F-D284-D228A073C8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04" y="2762242"/>
            <a:ext cx="457431" cy="457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A1D10F-D4AA-679D-5A48-466FD0C0DC5A}"/>
              </a:ext>
            </a:extLst>
          </p:cNvPr>
          <p:cNvSpPr txBox="1"/>
          <p:nvPr/>
        </p:nvSpPr>
        <p:spPr>
          <a:xfrm>
            <a:off x="2506462" y="3278262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68C21-7ED6-7C0D-C00C-60CB91477ABC}"/>
              </a:ext>
            </a:extLst>
          </p:cNvPr>
          <p:cNvSpPr txBox="1"/>
          <p:nvPr/>
        </p:nvSpPr>
        <p:spPr>
          <a:xfrm>
            <a:off x="1524965" y="3282100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341A7-D6DF-CA40-AA07-D373C9118F67}"/>
              </a:ext>
            </a:extLst>
          </p:cNvPr>
          <p:cNvSpPr txBox="1"/>
          <p:nvPr/>
        </p:nvSpPr>
        <p:spPr>
          <a:xfrm>
            <a:off x="610542" y="4183055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01A94-FDE6-E7DD-B195-7C39BCCBDD49}"/>
              </a:ext>
            </a:extLst>
          </p:cNvPr>
          <p:cNvSpPr txBox="1"/>
          <p:nvPr/>
        </p:nvSpPr>
        <p:spPr>
          <a:xfrm>
            <a:off x="1561397" y="4175702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B9BE1-7E7C-EC27-CCC8-EBC56164A36A}"/>
              </a:ext>
            </a:extLst>
          </p:cNvPr>
          <p:cNvSpPr txBox="1"/>
          <p:nvPr/>
        </p:nvSpPr>
        <p:spPr>
          <a:xfrm>
            <a:off x="2614072" y="4176492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6D0C5-7D8F-E76F-C6B5-57C831138208}"/>
              </a:ext>
            </a:extLst>
          </p:cNvPr>
          <p:cNvSpPr txBox="1"/>
          <p:nvPr/>
        </p:nvSpPr>
        <p:spPr>
          <a:xfrm>
            <a:off x="3484956" y="3276583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7D716-697D-C31A-38A7-8156E7D78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858" y="2832916"/>
            <a:ext cx="412833" cy="396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AC845C-AA24-2678-1E6B-8943BCA1D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82" y="3731197"/>
            <a:ext cx="409682" cy="399985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50974B89-D83B-5689-E263-C9F4EA4E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0" y="3718731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AC2FCB-785C-3E64-3DB0-8F282CC67F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731" y="2836188"/>
            <a:ext cx="412833" cy="3989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5D23AE-EA5E-E4A5-3558-3CDB60A30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200" y="2791413"/>
            <a:ext cx="412833" cy="432626"/>
          </a:xfrm>
          <a:prstGeom prst="rect">
            <a:avLst/>
          </a:prstGeom>
        </p:spPr>
      </p:pic>
      <p:pic>
        <p:nvPicPr>
          <p:cNvPr id="26" name="Picture 25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D7923D28-2A55-63A4-0C17-CBF836FC0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" y="3729141"/>
            <a:ext cx="391996" cy="404095"/>
          </a:xfrm>
          <a:prstGeom prst="rect">
            <a:avLst/>
          </a:prstGeom>
        </p:spPr>
      </p:pic>
      <p:pic>
        <p:nvPicPr>
          <p:cNvPr id="30" name="グラフィックス 39" descr="Azure Virtual Network">
            <a:extLst>
              <a:ext uri="{FF2B5EF4-FFF2-40B4-BE49-F238E27FC236}">
                <a16:creationId xmlns:a16="http://schemas.microsoft.com/office/drawing/2014/main" id="{CDD5482E-740B-A418-5E4E-D20983018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921" y="2652564"/>
            <a:ext cx="411843" cy="4118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5EBF5B-BF22-005E-D84B-ED4FA7306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55098" y="2584917"/>
            <a:ext cx="3247619" cy="12891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29B4EB-4DC9-DC9B-18A2-0C825364F816}"/>
              </a:ext>
            </a:extLst>
          </p:cNvPr>
          <p:cNvSpPr txBox="1"/>
          <p:nvPr/>
        </p:nvSpPr>
        <p:spPr>
          <a:xfrm>
            <a:off x="7518800" y="2775126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CB6CBB-8414-A828-4FB0-B0A74686011B}"/>
              </a:ext>
            </a:extLst>
          </p:cNvPr>
          <p:cNvSpPr txBox="1"/>
          <p:nvPr/>
        </p:nvSpPr>
        <p:spPr>
          <a:xfrm>
            <a:off x="7143261" y="3047438"/>
            <a:ext cx="8958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Services</a:t>
            </a:r>
          </a:p>
        </p:txBody>
      </p:sp>
      <p:pic>
        <p:nvPicPr>
          <p:cNvPr id="34" name="Picture 2" descr="Storage - Blob | Microsoft Azure Mono">
            <a:extLst>
              <a:ext uri="{FF2B5EF4-FFF2-40B4-BE49-F238E27FC236}">
                <a16:creationId xmlns:a16="http://schemas.microsoft.com/office/drawing/2014/main" id="{BE9D9EFD-497B-CD34-1A72-4F064D6DF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35" y="3265854"/>
            <a:ext cx="410883" cy="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Virtual Machines 1" descr="Virtual Machines">
            <a:extLst>
              <a:ext uri="{FF2B5EF4-FFF2-40B4-BE49-F238E27FC236}">
                <a16:creationId xmlns:a16="http://schemas.microsoft.com/office/drawing/2014/main" id="{CF32DB47-0D98-1339-E5F7-B48A9B41A9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8107" y="3216670"/>
            <a:ext cx="457431" cy="457431"/>
          </a:xfrm>
          <a:prstGeom prst="rect">
            <a:avLst/>
          </a:prstGeom>
        </p:spPr>
      </p:pic>
      <p:pic>
        <p:nvPicPr>
          <p:cNvPr id="36" name="Table Storage" descr="Table Storage">
            <a:extLst>
              <a:ext uri="{FF2B5EF4-FFF2-40B4-BE49-F238E27FC236}">
                <a16:creationId xmlns:a16="http://schemas.microsoft.com/office/drawing/2014/main" id="{89A37192-3CB2-D699-0D98-45EB88BBF6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99613" y="3216670"/>
            <a:ext cx="457431" cy="457431"/>
          </a:xfrm>
          <a:prstGeom prst="rect">
            <a:avLst/>
          </a:prstGeom>
        </p:spPr>
      </p:pic>
      <p:pic>
        <p:nvPicPr>
          <p:cNvPr id="37" name="Redis Cache 2 (1)" descr="Redis Cache 2">
            <a:extLst>
              <a:ext uri="{FF2B5EF4-FFF2-40B4-BE49-F238E27FC236}">
                <a16:creationId xmlns:a16="http://schemas.microsoft.com/office/drawing/2014/main" id="{703B5EAA-5521-E92E-3A6A-42B5690B3A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9251" y="3216670"/>
            <a:ext cx="457431" cy="457431"/>
          </a:xfrm>
          <a:prstGeom prst="rect">
            <a:avLst/>
          </a:prstGeom>
        </p:spPr>
      </p:pic>
      <p:pic>
        <p:nvPicPr>
          <p:cNvPr id="38" name="SQL Data Warehouse" descr="SQL Data Warehouse">
            <a:extLst>
              <a:ext uri="{FF2B5EF4-FFF2-40B4-BE49-F238E27FC236}">
                <a16:creationId xmlns:a16="http://schemas.microsoft.com/office/drawing/2014/main" id="{8DB54747-6A3F-4883-86EE-FEC97A5B7B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058889" y="3216670"/>
            <a:ext cx="457431" cy="457431"/>
          </a:xfrm>
          <a:prstGeom prst="rect">
            <a:avLst/>
          </a:prstGeom>
        </p:spPr>
      </p:pic>
      <p:pic>
        <p:nvPicPr>
          <p:cNvPr id="39" name="Stream Analytics" descr="Stream Analytics">
            <a:extLst>
              <a:ext uri="{FF2B5EF4-FFF2-40B4-BE49-F238E27FC236}">
                <a16:creationId xmlns:a16="http://schemas.microsoft.com/office/drawing/2014/main" id="{EBAEC0A6-1376-B0D4-217E-6D315F5069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38527" y="3214745"/>
            <a:ext cx="457431" cy="457431"/>
          </a:xfrm>
          <a:prstGeom prst="rect">
            <a:avLst/>
          </a:prstGeom>
        </p:spPr>
      </p:pic>
      <p:cxnSp>
        <p:nvCxnSpPr>
          <p:cNvPr id="40" name="Connector: Elbow 61">
            <a:extLst>
              <a:ext uri="{FF2B5EF4-FFF2-40B4-BE49-F238E27FC236}">
                <a16:creationId xmlns:a16="http://schemas.microsoft.com/office/drawing/2014/main" id="{4F66ED0C-17D1-8F7A-0A4C-768EF9E1E6AB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 flipV="1">
            <a:off x="4497921" y="3229496"/>
            <a:ext cx="2357177" cy="558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9ED98A-27C8-4ABD-2EB8-A67EECEBAB21}"/>
              </a:ext>
            </a:extLst>
          </p:cNvPr>
          <p:cNvSpPr txBox="1"/>
          <p:nvPr/>
        </p:nvSpPr>
        <p:spPr>
          <a:xfrm>
            <a:off x="5206028" y="2947757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</p:spTree>
    <p:extLst>
      <p:ext uri="{BB962C8B-B14F-4D97-AF65-F5344CB8AC3E}">
        <p14:creationId xmlns:p14="http://schemas.microsoft.com/office/powerpoint/2010/main" val="144751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CDAF-CD5D-BD59-27E3-9C606419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6FD2F-F9A1-5221-E799-96FAD7C3ACEA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media/native-connectivity/native-connect-on-premises.png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8E68F0-8992-3DA6-3495-991985DD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5731" y="470775"/>
            <a:ext cx="7567924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Microsoft Azure - Wikipedia">
            <a:extLst>
              <a:ext uri="{FF2B5EF4-FFF2-40B4-BE49-F238E27FC236}">
                <a16:creationId xmlns:a16="http://schemas.microsoft.com/office/drawing/2014/main" id="{10FBF5A7-8262-5DAE-CEC1-7B67D0BE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" y="574205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8015B-1145-680C-7DCF-4D0401AF621F}"/>
              </a:ext>
            </a:extLst>
          </p:cNvPr>
          <p:cNvSpPr txBox="1"/>
          <p:nvPr/>
        </p:nvSpPr>
        <p:spPr>
          <a:xfrm>
            <a:off x="743710" y="695951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323DE-D8FA-ADB8-CCC6-9DBFE61A4E28}"/>
              </a:ext>
            </a:extLst>
          </p:cNvPr>
          <p:cNvSpPr txBox="1"/>
          <p:nvPr/>
        </p:nvSpPr>
        <p:spPr>
          <a:xfrm>
            <a:off x="5929569" y="3439638"/>
            <a:ext cx="1445532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 (MSEE)</a:t>
            </a:r>
          </a:p>
        </p:txBody>
      </p:sp>
      <p:pic>
        <p:nvPicPr>
          <p:cNvPr id="7" name="Graphic 6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8174CBFB-87C0-D0AF-8D2C-43437C8F038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240" y="3404644"/>
            <a:ext cx="448450" cy="44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E7027-7E61-6943-1E7B-102FB907D2AB}"/>
              </a:ext>
            </a:extLst>
          </p:cNvPr>
          <p:cNvSpPr txBox="1"/>
          <p:nvPr/>
        </p:nvSpPr>
        <p:spPr>
          <a:xfrm>
            <a:off x="1011623" y="1682403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CB531-49A5-F5EC-1DFE-BB9FAAC40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300" y="1568186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Azure VMware Solution Private Cloud">
            <a:extLst>
              <a:ext uri="{FF2B5EF4-FFF2-40B4-BE49-F238E27FC236}">
                <a16:creationId xmlns:a16="http://schemas.microsoft.com/office/drawing/2014/main" id="{AC6BB1DE-BC77-E593-8455-C7C635A7A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580" y="1639759"/>
            <a:ext cx="412725" cy="412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6BD271-55F7-20CD-B60E-664FEEB85A32}"/>
              </a:ext>
            </a:extLst>
          </p:cNvPr>
          <p:cNvSpPr txBox="1"/>
          <p:nvPr/>
        </p:nvSpPr>
        <p:spPr>
          <a:xfrm>
            <a:off x="4696613" y="2234643"/>
            <a:ext cx="122918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AD4034-284B-28FF-46F1-3F0AEF20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7260" y="4422768"/>
            <a:ext cx="4665736" cy="1671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DD9DC-5B28-61C0-33B1-D78587E28060}"/>
              </a:ext>
            </a:extLst>
          </p:cNvPr>
          <p:cNvSpPr txBox="1"/>
          <p:nvPr/>
        </p:nvSpPr>
        <p:spPr>
          <a:xfrm>
            <a:off x="2904151" y="4521206"/>
            <a:ext cx="2469338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vSphere Environment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(On-Premises, Co-Lo, or Cloud-based)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6F4F1-92B7-6AEC-BBFA-2506EFB0E306}"/>
              </a:ext>
            </a:extLst>
          </p:cNvPr>
          <p:cNvSpPr txBox="1"/>
          <p:nvPr/>
        </p:nvSpPr>
        <p:spPr>
          <a:xfrm>
            <a:off x="5854442" y="4581323"/>
            <a:ext cx="953539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Edge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Router</a:t>
            </a:r>
          </a:p>
        </p:txBody>
      </p:sp>
      <p:pic>
        <p:nvPicPr>
          <p:cNvPr id="15" name="Graphic 14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27E10B3B-07A2-856D-9ECD-CFC4DCEE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1730" y="4525472"/>
            <a:ext cx="448450" cy="448450"/>
          </a:xfrm>
          <a:prstGeom prst="rect">
            <a:avLst/>
          </a:prstGeom>
        </p:spPr>
      </p:pic>
      <p:cxnSp>
        <p:nvCxnSpPr>
          <p:cNvPr id="16" name="Connector: Elbow 61">
            <a:extLst>
              <a:ext uri="{FF2B5EF4-FFF2-40B4-BE49-F238E27FC236}">
                <a16:creationId xmlns:a16="http://schemas.microsoft.com/office/drawing/2014/main" id="{9CF8A8FE-7FEB-A6EF-DC98-E5A7F406C84C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5595955" y="3853094"/>
            <a:ext cx="5510" cy="672378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9BB90B-F198-9906-FB41-22C5B643FA08}"/>
              </a:ext>
            </a:extLst>
          </p:cNvPr>
          <p:cNvSpPr txBox="1"/>
          <p:nvPr/>
        </p:nvSpPr>
        <p:spPr>
          <a:xfrm>
            <a:off x="6175609" y="3932968"/>
            <a:ext cx="12676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</p:txBody>
      </p:sp>
      <p:pic>
        <p:nvPicPr>
          <p:cNvPr id="18" name="グラフィックス 37" descr="Azure ExpressRoute">
            <a:extLst>
              <a:ext uri="{FF2B5EF4-FFF2-40B4-BE49-F238E27FC236}">
                <a16:creationId xmlns:a16="http://schemas.microsoft.com/office/drawing/2014/main" id="{F40EC8C1-820B-A844-0F1A-193063234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4027" y="3808997"/>
            <a:ext cx="411843" cy="411843"/>
          </a:xfrm>
          <a:prstGeom prst="rect">
            <a:avLst/>
          </a:prstGeom>
        </p:spPr>
      </p:pic>
      <p:pic>
        <p:nvPicPr>
          <p:cNvPr id="19" name="グラフィックス 39" descr="Azure Virtual Network">
            <a:extLst>
              <a:ext uri="{FF2B5EF4-FFF2-40B4-BE49-F238E27FC236}">
                <a16:creationId xmlns:a16="http://schemas.microsoft.com/office/drawing/2014/main" id="{B7A3CF7C-1B85-DFFF-6000-37B365535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220" y="1178417"/>
            <a:ext cx="411843" cy="4118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AFEFF4-2BA7-FDEE-7FFE-4A3931D49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1397" y="1110770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AB48E-514D-2A2C-0A2E-37BC844315C0}"/>
              </a:ext>
            </a:extLst>
          </p:cNvPr>
          <p:cNvSpPr txBox="1"/>
          <p:nvPr/>
        </p:nvSpPr>
        <p:spPr>
          <a:xfrm>
            <a:off x="965099" y="130097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22" name="グラフィックス 77" descr="Azure Virtual Network Gateway">
            <a:extLst>
              <a:ext uri="{FF2B5EF4-FFF2-40B4-BE49-F238E27FC236}">
                <a16:creationId xmlns:a16="http://schemas.microsoft.com/office/drawing/2014/main" id="{01554787-742C-D675-01B7-6B4F8E01A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9772" y="2633209"/>
            <a:ext cx="411843" cy="4118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7B23D-1EAB-0846-D36A-1ADB20F04961}"/>
              </a:ext>
            </a:extLst>
          </p:cNvPr>
          <p:cNvSpPr txBox="1"/>
          <p:nvPr/>
        </p:nvSpPr>
        <p:spPr>
          <a:xfrm>
            <a:off x="5510571" y="5555212"/>
            <a:ext cx="592958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Networks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BFB94-78B9-CE43-D43E-C4C8DB38E774}"/>
              </a:ext>
            </a:extLst>
          </p:cNvPr>
          <p:cNvSpPr txBox="1"/>
          <p:nvPr/>
        </p:nvSpPr>
        <p:spPr>
          <a:xfrm>
            <a:off x="4509625" y="5557623"/>
            <a:ext cx="66507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Datastores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98056-EF87-5F61-7CFA-11C3DEBA2323}"/>
              </a:ext>
            </a:extLst>
          </p:cNvPr>
          <p:cNvSpPr txBox="1"/>
          <p:nvPr/>
        </p:nvSpPr>
        <p:spPr>
          <a:xfrm>
            <a:off x="3666158" y="5561460"/>
            <a:ext cx="479173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vCenter</a:t>
            </a:r>
          </a:p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E3C1F-3D8B-9AEA-9B7F-1158012B4B76}"/>
              </a:ext>
            </a:extLst>
          </p:cNvPr>
          <p:cNvSpPr txBox="1"/>
          <p:nvPr/>
        </p:nvSpPr>
        <p:spPr>
          <a:xfrm>
            <a:off x="2580799" y="5557623"/>
            <a:ext cx="685907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27" name="Server" descr="Server">
            <a:extLst>
              <a:ext uri="{FF2B5EF4-FFF2-40B4-BE49-F238E27FC236}">
                <a16:creationId xmlns:a16="http://schemas.microsoft.com/office/drawing/2014/main" id="{9D9406F0-59E7-21DB-431F-1FA6ADE28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8022" y="5053549"/>
            <a:ext cx="457431" cy="457431"/>
          </a:xfrm>
          <a:prstGeom prst="rect">
            <a:avLst/>
          </a:prstGeom>
        </p:spPr>
      </p:pic>
      <p:grpSp>
        <p:nvGrpSpPr>
          <p:cNvPr id="28" name="virtual network 1" descr="virtual network, Azure portal">
            <a:extLst>
              <a:ext uri="{FF2B5EF4-FFF2-40B4-BE49-F238E27FC236}">
                <a16:creationId xmlns:a16="http://schemas.microsoft.com/office/drawing/2014/main" id="{9552E79D-25B8-CAF9-5761-842E3ED405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39151" y="5152716"/>
            <a:ext cx="328526" cy="328527"/>
            <a:chOff x="5201" y="1382"/>
            <a:chExt cx="207" cy="207"/>
          </a:xfrm>
        </p:grpSpPr>
        <p:sp>
          <p:nvSpPr>
            <p:cNvPr id="29" name="AutoShape 129">
              <a:extLst>
                <a:ext uri="{FF2B5EF4-FFF2-40B4-BE49-F238E27FC236}">
                  <a16:creationId xmlns:a16="http://schemas.microsoft.com/office/drawing/2014/main" id="{789D0A41-CC9C-FC93-9D6F-84950096E6C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01" y="1382"/>
              <a:ext cx="207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131">
              <a:extLst>
                <a:ext uri="{FF2B5EF4-FFF2-40B4-BE49-F238E27FC236}">
                  <a16:creationId xmlns:a16="http://schemas.microsoft.com/office/drawing/2014/main" id="{01EA6D84-16DE-5C54-0938-04354DD3D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520"/>
              <a:ext cx="170" cy="60"/>
            </a:xfrm>
            <a:custGeom>
              <a:avLst/>
              <a:gdLst>
                <a:gd name="T0" fmla="*/ 87 w 170"/>
                <a:gd name="T1" fmla="*/ 60 h 60"/>
                <a:gd name="T2" fmla="*/ 0 w 170"/>
                <a:gd name="T3" fmla="*/ 10 h 60"/>
                <a:gd name="T4" fmla="*/ 6 w 170"/>
                <a:gd name="T5" fmla="*/ 0 h 60"/>
                <a:gd name="T6" fmla="*/ 87 w 170"/>
                <a:gd name="T7" fmla="*/ 48 h 60"/>
                <a:gd name="T8" fmla="*/ 165 w 170"/>
                <a:gd name="T9" fmla="*/ 1 h 60"/>
                <a:gd name="T10" fmla="*/ 170 w 170"/>
                <a:gd name="T11" fmla="*/ 11 h 60"/>
                <a:gd name="T12" fmla="*/ 87 w 17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0">
                  <a:moveTo>
                    <a:pt x="87" y="6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132">
              <a:extLst>
                <a:ext uri="{FF2B5EF4-FFF2-40B4-BE49-F238E27FC236}">
                  <a16:creationId xmlns:a16="http://schemas.microsoft.com/office/drawing/2014/main" id="{50850398-2852-A3DC-9FFC-70105101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72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133">
              <a:extLst>
                <a:ext uri="{FF2B5EF4-FFF2-40B4-BE49-F238E27FC236}">
                  <a16:creationId xmlns:a16="http://schemas.microsoft.com/office/drawing/2014/main" id="{EF69D76E-D9FF-99DA-1765-7D58244CB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32"/>
              <a:ext cx="170" cy="59"/>
            </a:xfrm>
            <a:custGeom>
              <a:avLst/>
              <a:gdLst>
                <a:gd name="T0" fmla="*/ 87 w 170"/>
                <a:gd name="T1" fmla="*/ 59 h 59"/>
                <a:gd name="T2" fmla="*/ 0 w 170"/>
                <a:gd name="T3" fmla="*/ 10 h 59"/>
                <a:gd name="T4" fmla="*/ 6 w 170"/>
                <a:gd name="T5" fmla="*/ 0 h 59"/>
                <a:gd name="T6" fmla="*/ 87 w 170"/>
                <a:gd name="T7" fmla="*/ 48 h 59"/>
                <a:gd name="T8" fmla="*/ 165 w 170"/>
                <a:gd name="T9" fmla="*/ 1 h 59"/>
                <a:gd name="T10" fmla="*/ 170 w 170"/>
                <a:gd name="T11" fmla="*/ 11 h 59"/>
                <a:gd name="T12" fmla="*/ 87 w 170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9">
                  <a:moveTo>
                    <a:pt x="87" y="59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34">
              <a:extLst>
                <a:ext uri="{FF2B5EF4-FFF2-40B4-BE49-F238E27FC236}">
                  <a16:creationId xmlns:a16="http://schemas.microsoft.com/office/drawing/2014/main" id="{D901C252-7A31-6F8C-3B16-EDE223CBF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389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Rectangle 135">
              <a:extLst>
                <a:ext uri="{FF2B5EF4-FFF2-40B4-BE49-F238E27FC236}">
                  <a16:creationId xmlns:a16="http://schemas.microsoft.com/office/drawing/2014/main" id="{5026291F-A2E7-6062-68A0-811036A5E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382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Rectangle 136">
              <a:extLst>
                <a:ext uri="{FF2B5EF4-FFF2-40B4-BE49-F238E27FC236}">
                  <a16:creationId xmlns:a16="http://schemas.microsoft.com/office/drawing/2014/main" id="{085C0544-9A8C-DB38-F9B3-2953A98AD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Rectangle 137">
              <a:extLst>
                <a:ext uri="{FF2B5EF4-FFF2-40B4-BE49-F238E27FC236}">
                  <a16:creationId xmlns:a16="http://schemas.microsoft.com/office/drawing/2014/main" id="{9793D686-6ECA-60EC-2565-B16A3E8B8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Rectangle 138">
              <a:extLst>
                <a:ext uri="{FF2B5EF4-FFF2-40B4-BE49-F238E27FC236}">
                  <a16:creationId xmlns:a16="http://schemas.microsoft.com/office/drawing/2014/main" id="{9E1196B2-F2C6-9C9A-8ABA-82CD7AAD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Rectangle 139">
              <a:extLst>
                <a:ext uri="{FF2B5EF4-FFF2-40B4-BE49-F238E27FC236}">
                  <a16:creationId xmlns:a16="http://schemas.microsoft.com/office/drawing/2014/main" id="{4A6761E3-E5CE-4EFA-43C8-CEF88C7AD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26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Rectangle 140">
              <a:extLst>
                <a:ext uri="{FF2B5EF4-FFF2-40B4-BE49-F238E27FC236}">
                  <a16:creationId xmlns:a16="http://schemas.microsoft.com/office/drawing/2014/main" id="{60BB61F9-ECB4-E146-8513-FA9E54A80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Rectangle 141">
              <a:extLst>
                <a:ext uri="{FF2B5EF4-FFF2-40B4-BE49-F238E27FC236}">
                  <a16:creationId xmlns:a16="http://schemas.microsoft.com/office/drawing/2014/main" id="{65A185E0-B2F0-A2F3-DABE-4087A8BFD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Rectangle 142">
              <a:extLst>
                <a:ext uri="{FF2B5EF4-FFF2-40B4-BE49-F238E27FC236}">
                  <a16:creationId xmlns:a16="http://schemas.microsoft.com/office/drawing/2014/main" id="{1C2DEDC0-12BB-DA71-4160-6D4431870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69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Rectangle 143">
              <a:extLst>
                <a:ext uri="{FF2B5EF4-FFF2-40B4-BE49-F238E27FC236}">
                  <a16:creationId xmlns:a16="http://schemas.microsoft.com/office/drawing/2014/main" id="{9210A5AF-0AB1-0875-F006-498E9E00F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13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Rectangle 144">
              <a:extLst>
                <a:ext uri="{FF2B5EF4-FFF2-40B4-BE49-F238E27FC236}">
                  <a16:creationId xmlns:a16="http://schemas.microsoft.com/office/drawing/2014/main" id="{CE58F5B3-890F-7696-7122-DDC42637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4" name="Rectangle 145">
              <a:extLst>
                <a:ext uri="{FF2B5EF4-FFF2-40B4-BE49-F238E27FC236}">
                  <a16:creationId xmlns:a16="http://schemas.microsoft.com/office/drawing/2014/main" id="{36D9A0C6-DF46-F413-ABEC-208B32080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5" name="Rectangle 146">
              <a:extLst>
                <a:ext uri="{FF2B5EF4-FFF2-40B4-BE49-F238E27FC236}">
                  <a16:creationId xmlns:a16="http://schemas.microsoft.com/office/drawing/2014/main" id="{3B5B8601-3DCC-5B4E-4542-3BAA3650C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57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6" name="Rectangle 147">
              <a:extLst>
                <a:ext uri="{FF2B5EF4-FFF2-40B4-BE49-F238E27FC236}">
                  <a16:creationId xmlns:a16="http://schemas.microsoft.com/office/drawing/2014/main" id="{2366F962-5DF4-B26B-C2DF-DA9DBDD0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7" name="Rectangle 148">
              <a:extLst>
                <a:ext uri="{FF2B5EF4-FFF2-40B4-BE49-F238E27FC236}">
                  <a16:creationId xmlns:a16="http://schemas.microsoft.com/office/drawing/2014/main" id="{8C61A5C8-0410-4DE9-5A54-FE01F5D0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" name="Rectangle 149">
              <a:extLst>
                <a:ext uri="{FF2B5EF4-FFF2-40B4-BE49-F238E27FC236}">
                  <a16:creationId xmlns:a16="http://schemas.microsoft.com/office/drawing/2014/main" id="{D307DE53-18CB-3C3F-7A35-F8B378380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49" name="storage 1" descr="storage">
            <a:extLst>
              <a:ext uri="{FF2B5EF4-FFF2-40B4-BE49-F238E27FC236}">
                <a16:creationId xmlns:a16="http://schemas.microsoft.com/office/drawing/2014/main" id="{FF93272F-799B-55DD-EBC2-DC88F2256B2F}"/>
              </a:ext>
            </a:extLst>
          </p:cNvPr>
          <p:cNvGrpSpPr/>
          <p:nvPr/>
        </p:nvGrpSpPr>
        <p:grpSpPr>
          <a:xfrm>
            <a:off x="4660030" y="5152715"/>
            <a:ext cx="311309" cy="338636"/>
            <a:chOff x="4501240" y="2176494"/>
            <a:chExt cx="344605" cy="374856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6F400B48-282B-60BA-CDBA-DCB921D43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816" y="2180440"/>
              <a:ext cx="328821" cy="118376"/>
            </a:xfrm>
            <a:custGeom>
              <a:avLst/>
              <a:gdLst>
                <a:gd name="T0" fmla="*/ 335 w 335"/>
                <a:gd name="T1" fmla="*/ 120 h 120"/>
                <a:gd name="T2" fmla="*/ 5 w 335"/>
                <a:gd name="T3" fmla="*/ 120 h 120"/>
                <a:gd name="T4" fmla="*/ 5 w 335"/>
                <a:gd name="T5" fmla="*/ 46 h 120"/>
                <a:gd name="T6" fmla="*/ 166 w 335"/>
                <a:gd name="T7" fmla="*/ 5 h 120"/>
                <a:gd name="T8" fmla="*/ 335 w 335"/>
                <a:gd name="T9" fmla="*/ 46 h 120"/>
                <a:gd name="T10" fmla="*/ 335 w 335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20">
                  <a:moveTo>
                    <a:pt x="33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0" y="10"/>
                    <a:pt x="166" y="5"/>
                  </a:cubicBezTo>
                  <a:cubicBezTo>
                    <a:pt x="331" y="0"/>
                    <a:pt x="335" y="46"/>
                    <a:pt x="335" y="46"/>
                  </a:cubicBezTo>
                  <a:lnTo>
                    <a:pt x="335" y="1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C9F4E762-A319-0A6D-11BF-E012BB5750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40" y="2176494"/>
              <a:ext cx="344605" cy="172302"/>
            </a:xfrm>
            <a:custGeom>
              <a:avLst/>
              <a:gdLst>
                <a:gd name="T0" fmla="*/ 176 w 351"/>
                <a:gd name="T1" fmla="*/ 176 h 176"/>
                <a:gd name="T2" fmla="*/ 308 w 351"/>
                <a:gd name="T3" fmla="*/ 162 h 176"/>
                <a:gd name="T4" fmla="*/ 338 w 351"/>
                <a:gd name="T5" fmla="*/ 151 h 176"/>
                <a:gd name="T6" fmla="*/ 350 w 351"/>
                <a:gd name="T7" fmla="*/ 142 h 176"/>
                <a:gd name="T8" fmla="*/ 350 w 351"/>
                <a:gd name="T9" fmla="*/ 140 h 176"/>
                <a:gd name="T10" fmla="*/ 350 w 351"/>
                <a:gd name="T11" fmla="*/ 50 h 176"/>
                <a:gd name="T12" fmla="*/ 350 w 351"/>
                <a:gd name="T13" fmla="*/ 48 h 176"/>
                <a:gd name="T14" fmla="*/ 175 w 351"/>
                <a:gd name="T15" fmla="*/ 0 h 176"/>
                <a:gd name="T16" fmla="*/ 0 w 351"/>
                <a:gd name="T17" fmla="*/ 49 h 176"/>
                <a:gd name="T18" fmla="*/ 0 w 351"/>
                <a:gd name="T19" fmla="*/ 51 h 176"/>
                <a:gd name="T20" fmla="*/ 0 w 351"/>
                <a:gd name="T21" fmla="*/ 140 h 176"/>
                <a:gd name="T22" fmla="*/ 2 w 351"/>
                <a:gd name="T23" fmla="*/ 144 h 176"/>
                <a:gd name="T24" fmla="*/ 176 w 351"/>
                <a:gd name="T25" fmla="*/ 176 h 176"/>
                <a:gd name="T26" fmla="*/ 175 w 351"/>
                <a:gd name="T27" fmla="*/ 17 h 176"/>
                <a:gd name="T28" fmla="*/ 334 w 351"/>
                <a:gd name="T29" fmla="*/ 49 h 176"/>
                <a:gd name="T30" fmla="*/ 175 w 351"/>
                <a:gd name="T31" fmla="*/ 81 h 176"/>
                <a:gd name="T32" fmla="*/ 16 w 351"/>
                <a:gd name="T33" fmla="*/ 49 h 176"/>
                <a:gd name="T34" fmla="*/ 175 w 351"/>
                <a:gd name="T35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76">
                  <a:moveTo>
                    <a:pt x="176" y="176"/>
                  </a:moveTo>
                  <a:cubicBezTo>
                    <a:pt x="235" y="176"/>
                    <a:pt x="280" y="170"/>
                    <a:pt x="308" y="162"/>
                  </a:cubicBezTo>
                  <a:cubicBezTo>
                    <a:pt x="325" y="157"/>
                    <a:pt x="330" y="155"/>
                    <a:pt x="338" y="151"/>
                  </a:cubicBezTo>
                  <a:cubicBezTo>
                    <a:pt x="343" y="148"/>
                    <a:pt x="347" y="146"/>
                    <a:pt x="350" y="142"/>
                  </a:cubicBezTo>
                  <a:cubicBezTo>
                    <a:pt x="350" y="142"/>
                    <a:pt x="350" y="141"/>
                    <a:pt x="350" y="14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50"/>
                    <a:pt x="350" y="49"/>
                    <a:pt x="350" y="48"/>
                  </a:cubicBezTo>
                  <a:cubicBezTo>
                    <a:pt x="351" y="15"/>
                    <a:pt x="260" y="0"/>
                    <a:pt x="175" y="0"/>
                  </a:cubicBezTo>
                  <a:cubicBezTo>
                    <a:pt x="91" y="0"/>
                    <a:pt x="0" y="15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1" y="143"/>
                    <a:pt x="2" y="144"/>
                  </a:cubicBezTo>
                  <a:cubicBezTo>
                    <a:pt x="18" y="157"/>
                    <a:pt x="82" y="176"/>
                    <a:pt x="176" y="176"/>
                  </a:cubicBezTo>
                  <a:close/>
                  <a:moveTo>
                    <a:pt x="175" y="17"/>
                  </a:moveTo>
                  <a:cubicBezTo>
                    <a:pt x="278" y="17"/>
                    <a:pt x="334" y="38"/>
                    <a:pt x="334" y="49"/>
                  </a:cubicBezTo>
                  <a:cubicBezTo>
                    <a:pt x="334" y="60"/>
                    <a:pt x="278" y="81"/>
                    <a:pt x="175" y="81"/>
                  </a:cubicBezTo>
                  <a:cubicBezTo>
                    <a:pt x="72" y="81"/>
                    <a:pt x="16" y="60"/>
                    <a:pt x="16" y="49"/>
                  </a:cubicBezTo>
                  <a:cubicBezTo>
                    <a:pt x="16" y="38"/>
                    <a:pt x="73" y="17"/>
                    <a:pt x="175" y="1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C3343E8D-484D-C2B7-CA22-33351127C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329066"/>
              <a:ext cx="344605" cy="123637"/>
            </a:xfrm>
            <a:custGeom>
              <a:avLst/>
              <a:gdLst>
                <a:gd name="T0" fmla="*/ 176 w 350"/>
                <a:gd name="T1" fmla="*/ 126 h 126"/>
                <a:gd name="T2" fmla="*/ 309 w 350"/>
                <a:gd name="T3" fmla="*/ 111 h 126"/>
                <a:gd name="T4" fmla="*/ 339 w 350"/>
                <a:gd name="T5" fmla="*/ 99 h 126"/>
                <a:gd name="T6" fmla="*/ 350 w 350"/>
                <a:gd name="T7" fmla="*/ 90 h 126"/>
                <a:gd name="T8" fmla="*/ 350 w 350"/>
                <a:gd name="T9" fmla="*/ 0 h 126"/>
                <a:gd name="T10" fmla="*/ 341 w 350"/>
                <a:gd name="T11" fmla="*/ 5 h 126"/>
                <a:gd name="T12" fmla="*/ 176 w 350"/>
                <a:gd name="T13" fmla="*/ 31 h 126"/>
                <a:gd name="T14" fmla="*/ 4 w 350"/>
                <a:gd name="T15" fmla="*/ 3 h 126"/>
                <a:gd name="T16" fmla="*/ 0 w 350"/>
                <a:gd name="T17" fmla="*/ 0 h 126"/>
                <a:gd name="T18" fmla="*/ 0 w 350"/>
                <a:gd name="T19" fmla="*/ 91 h 126"/>
                <a:gd name="T20" fmla="*/ 176 w 350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26">
                  <a:moveTo>
                    <a:pt x="176" y="126"/>
                  </a:moveTo>
                  <a:cubicBezTo>
                    <a:pt x="236" y="126"/>
                    <a:pt x="280" y="119"/>
                    <a:pt x="309" y="111"/>
                  </a:cubicBezTo>
                  <a:cubicBezTo>
                    <a:pt x="325" y="107"/>
                    <a:pt x="332" y="104"/>
                    <a:pt x="339" y="99"/>
                  </a:cubicBezTo>
                  <a:cubicBezTo>
                    <a:pt x="344" y="96"/>
                    <a:pt x="348" y="94"/>
                    <a:pt x="350" y="9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48" y="2"/>
                    <a:pt x="344" y="3"/>
                    <a:pt x="341" y="5"/>
                  </a:cubicBezTo>
                  <a:cubicBezTo>
                    <a:pt x="308" y="24"/>
                    <a:pt x="240" y="31"/>
                    <a:pt x="176" y="31"/>
                  </a:cubicBez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04"/>
                    <a:pt x="77" y="126"/>
                    <a:pt x="176" y="12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C182C7EE-2F89-BA91-FA77-BC80FAAE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432974"/>
              <a:ext cx="344605" cy="118376"/>
            </a:xfrm>
            <a:custGeom>
              <a:avLst/>
              <a:gdLst>
                <a:gd name="T0" fmla="*/ 176 w 351"/>
                <a:gd name="T1" fmla="*/ 31 h 121"/>
                <a:gd name="T2" fmla="*/ 4 w 351"/>
                <a:gd name="T3" fmla="*/ 3 h 121"/>
                <a:gd name="T4" fmla="*/ 0 w 351"/>
                <a:gd name="T5" fmla="*/ 0 h 121"/>
                <a:gd name="T6" fmla="*/ 0 w 351"/>
                <a:gd name="T7" fmla="*/ 71 h 121"/>
                <a:gd name="T8" fmla="*/ 0 w 351"/>
                <a:gd name="T9" fmla="*/ 73 h 121"/>
                <a:gd name="T10" fmla="*/ 175 w 351"/>
                <a:gd name="T11" fmla="*/ 121 h 121"/>
                <a:gd name="T12" fmla="*/ 351 w 351"/>
                <a:gd name="T13" fmla="*/ 73 h 121"/>
                <a:gd name="T14" fmla="*/ 351 w 351"/>
                <a:gd name="T15" fmla="*/ 72 h 121"/>
                <a:gd name="T16" fmla="*/ 351 w 351"/>
                <a:gd name="T17" fmla="*/ 0 h 121"/>
                <a:gd name="T18" fmla="*/ 342 w 351"/>
                <a:gd name="T19" fmla="*/ 6 h 121"/>
                <a:gd name="T20" fmla="*/ 318 w 351"/>
                <a:gd name="T21" fmla="*/ 15 h 121"/>
                <a:gd name="T22" fmla="*/ 176 w 351"/>
                <a:gd name="T2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" h="121">
                  <a:moveTo>
                    <a:pt x="176" y="31"/>
                  </a:move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106"/>
                    <a:pt x="91" y="121"/>
                    <a:pt x="175" y="121"/>
                  </a:cubicBezTo>
                  <a:cubicBezTo>
                    <a:pt x="260" y="121"/>
                    <a:pt x="351" y="106"/>
                    <a:pt x="351" y="73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48" y="2"/>
                    <a:pt x="346" y="3"/>
                    <a:pt x="342" y="6"/>
                  </a:cubicBezTo>
                  <a:cubicBezTo>
                    <a:pt x="335" y="9"/>
                    <a:pt x="327" y="12"/>
                    <a:pt x="318" y="15"/>
                  </a:cubicBezTo>
                  <a:cubicBezTo>
                    <a:pt x="281" y="26"/>
                    <a:pt x="227" y="31"/>
                    <a:pt x="176" y="3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54" name="Virtual Data Center" descr="Virtual Data Center">
            <a:extLst>
              <a:ext uri="{FF2B5EF4-FFF2-40B4-BE49-F238E27FC236}">
                <a16:creationId xmlns:a16="http://schemas.microsoft.com/office/drawing/2014/main" id="{DA496AF3-5C98-8735-81F4-825B39AF01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89840" y="4461724"/>
            <a:ext cx="457431" cy="457431"/>
          </a:xfrm>
          <a:prstGeom prst="rect">
            <a:avLst/>
          </a:prstGeom>
        </p:spPr>
      </p:pic>
      <p:cxnSp>
        <p:nvCxnSpPr>
          <p:cNvPr id="55" name="Connector: Elbow 61">
            <a:extLst>
              <a:ext uri="{FF2B5EF4-FFF2-40B4-BE49-F238E27FC236}">
                <a16:creationId xmlns:a16="http://schemas.microsoft.com/office/drawing/2014/main" id="{45759BC2-FDCB-C5FA-186F-1470E54A075C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4851615" y="2839131"/>
            <a:ext cx="749850" cy="565513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Azure ExpressRoute Connection">
            <a:extLst>
              <a:ext uri="{FF2B5EF4-FFF2-40B4-BE49-F238E27FC236}">
                <a16:creationId xmlns:a16="http://schemas.microsoft.com/office/drawing/2014/main" id="{8D052960-8418-5964-918C-9787222654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98099" y="2981887"/>
            <a:ext cx="275315" cy="27531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A3FDEEB-0022-FB62-771D-A91FE08F4403}"/>
              </a:ext>
            </a:extLst>
          </p:cNvPr>
          <p:cNvSpPr txBox="1"/>
          <p:nvPr/>
        </p:nvSpPr>
        <p:spPr>
          <a:xfrm>
            <a:off x="569262" y="266985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58" name="Server" descr="Server">
            <a:extLst>
              <a:ext uri="{FF2B5EF4-FFF2-40B4-BE49-F238E27FC236}">
                <a16:creationId xmlns:a16="http://schemas.microsoft.com/office/drawing/2014/main" id="{931A35FD-86E0-418E-6DD8-A2DCA87B96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650" y="2157808"/>
            <a:ext cx="457431" cy="45743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573052-3774-7018-9481-08C4C401A753}"/>
              </a:ext>
            </a:extLst>
          </p:cNvPr>
          <p:cNvSpPr txBox="1"/>
          <p:nvPr/>
        </p:nvSpPr>
        <p:spPr>
          <a:xfrm>
            <a:off x="2545208" y="267382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E747F2-AC28-76F4-181B-18381E392BDA}"/>
              </a:ext>
            </a:extLst>
          </p:cNvPr>
          <p:cNvSpPr txBox="1"/>
          <p:nvPr/>
        </p:nvSpPr>
        <p:spPr>
          <a:xfrm>
            <a:off x="1563711" y="267766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CE9D0B-03F8-6D0C-8847-2F933008613D}"/>
              </a:ext>
            </a:extLst>
          </p:cNvPr>
          <p:cNvSpPr txBox="1"/>
          <p:nvPr/>
        </p:nvSpPr>
        <p:spPr>
          <a:xfrm>
            <a:off x="649288" y="3578621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8A0A5B-2DEE-AC30-165B-E65A0FADF14C}"/>
              </a:ext>
            </a:extLst>
          </p:cNvPr>
          <p:cNvSpPr txBox="1"/>
          <p:nvPr/>
        </p:nvSpPr>
        <p:spPr>
          <a:xfrm>
            <a:off x="1600143" y="357126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041049-2224-7C31-E1FD-0DB242464327}"/>
              </a:ext>
            </a:extLst>
          </p:cNvPr>
          <p:cNvSpPr txBox="1"/>
          <p:nvPr/>
        </p:nvSpPr>
        <p:spPr>
          <a:xfrm>
            <a:off x="2652818" y="357205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092E4E-BD13-E9F1-8C1D-1FFA0B0FBA30}"/>
              </a:ext>
            </a:extLst>
          </p:cNvPr>
          <p:cNvSpPr txBox="1"/>
          <p:nvPr/>
        </p:nvSpPr>
        <p:spPr>
          <a:xfrm>
            <a:off x="3523702" y="267214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D334F1E-0DEC-6B85-B118-6D33E9493E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604" y="2228482"/>
            <a:ext cx="412833" cy="3965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BC2C54-5130-631F-B333-7C079013E7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9628" y="3126763"/>
            <a:ext cx="409682" cy="399985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15FE057F-5673-340C-B590-49B9043B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06" y="311429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BD291E0-D0C3-BEAC-FAB1-032D576773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7477" y="2231754"/>
            <a:ext cx="412833" cy="39891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7B5CE7-D4B6-EFE9-8566-02407CF233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1946" y="2186979"/>
            <a:ext cx="412833" cy="432626"/>
          </a:xfrm>
          <a:prstGeom prst="rect">
            <a:avLst/>
          </a:prstGeom>
        </p:spPr>
      </p:pic>
      <p:pic>
        <p:nvPicPr>
          <p:cNvPr id="70" name="Picture 69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FCF81B2F-8407-738A-4054-EB02EBEA1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8" y="3124707"/>
            <a:ext cx="391996" cy="4040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BA759B4-1837-4AF8-1986-7C42C98230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8603" y="5126249"/>
            <a:ext cx="412833" cy="39891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5B9FBC0-E298-3F9F-191A-E306D4E982E8}"/>
              </a:ext>
            </a:extLst>
          </p:cNvPr>
          <p:cNvSpPr txBox="1"/>
          <p:nvPr/>
        </p:nvSpPr>
        <p:spPr>
          <a:xfrm>
            <a:off x="5510571" y="2875775"/>
            <a:ext cx="10457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44080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90EB-5E0B-7A61-3451-284DFE05A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CF330-29E7-5EFA-1169-AD81E60C8579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media/native-connectivity/native-connect-private-cloud-internet.png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533BC-6C21-354E-55A9-01C35C893AC7}"/>
              </a:ext>
            </a:extLst>
          </p:cNvPr>
          <p:cNvSpPr txBox="1"/>
          <p:nvPr/>
        </p:nvSpPr>
        <p:spPr>
          <a:xfrm>
            <a:off x="2295577" y="2078562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49905-83CD-B69E-F378-43D8AB988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83403" y="1964315"/>
            <a:ext cx="4289643" cy="285492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 descr="Azure VMware Solution Private Cloud">
            <a:extLst>
              <a:ext uri="{FF2B5EF4-FFF2-40B4-BE49-F238E27FC236}">
                <a16:creationId xmlns:a16="http://schemas.microsoft.com/office/drawing/2014/main" id="{0D9CC480-94A3-E960-82E1-4B16E3C6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407" y="2035906"/>
            <a:ext cx="412833" cy="412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84B0E-2C8B-A1DB-6E0D-0F311D153BC1}"/>
              </a:ext>
            </a:extLst>
          </p:cNvPr>
          <p:cNvSpPr txBox="1"/>
          <p:nvPr/>
        </p:nvSpPr>
        <p:spPr>
          <a:xfrm>
            <a:off x="3903004" y="310413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E4E8A-BCEC-70E1-891A-BEA4DF77E179}"/>
              </a:ext>
            </a:extLst>
          </p:cNvPr>
          <p:cNvSpPr txBox="1"/>
          <p:nvPr/>
        </p:nvSpPr>
        <p:spPr>
          <a:xfrm>
            <a:off x="2914807" y="310797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10395-DD97-FBF2-8CB9-109F3B0E87B0}"/>
              </a:ext>
            </a:extLst>
          </p:cNvPr>
          <p:cNvSpPr txBox="1"/>
          <p:nvPr/>
        </p:nvSpPr>
        <p:spPr>
          <a:xfrm>
            <a:off x="1997481" y="3104138"/>
            <a:ext cx="766236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AV64 </a:t>
            </a:r>
          </a:p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10" name="Server" descr="Server">
            <a:extLst>
              <a:ext uri="{FF2B5EF4-FFF2-40B4-BE49-F238E27FC236}">
                <a16:creationId xmlns:a16="http://schemas.microsoft.com/office/drawing/2014/main" id="{74030C3B-1E67-4B59-7390-F16E906F9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786" y="2647639"/>
            <a:ext cx="457550" cy="457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AC956-EECA-12BE-BE03-C40B8C782A4A}"/>
              </a:ext>
            </a:extLst>
          </p:cNvPr>
          <p:cNvSpPr txBox="1"/>
          <p:nvPr/>
        </p:nvSpPr>
        <p:spPr>
          <a:xfrm>
            <a:off x="2018313" y="4152973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E1E54-DDB7-EA33-991B-3FB3653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0634" y="759763"/>
            <a:ext cx="10949366" cy="5050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Microsoft Azure - Wikipedia">
            <a:extLst>
              <a:ext uri="{FF2B5EF4-FFF2-40B4-BE49-F238E27FC236}">
                <a16:creationId xmlns:a16="http://schemas.microsoft.com/office/drawing/2014/main" id="{F7B55B3A-3F60-BE64-689B-668D795C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31" y="847368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0">
            <a:extLst>
              <a:ext uri="{FF2B5EF4-FFF2-40B4-BE49-F238E27FC236}">
                <a16:creationId xmlns:a16="http://schemas.microsoft.com/office/drawing/2014/main" id="{E8DE9A4C-C3D6-63F6-1205-1E378AE4C88B}"/>
              </a:ext>
            </a:extLst>
          </p:cNvPr>
          <p:cNvSpPr txBox="1"/>
          <p:nvPr/>
        </p:nvSpPr>
        <p:spPr>
          <a:xfrm>
            <a:off x="1081301" y="969146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61187-ED7D-DF9F-FE46-18319066B3B0}"/>
              </a:ext>
            </a:extLst>
          </p:cNvPr>
          <p:cNvSpPr txBox="1"/>
          <p:nvPr/>
        </p:nvSpPr>
        <p:spPr>
          <a:xfrm>
            <a:off x="4960960" y="3110178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B85BE6-7B9B-BE2B-7CB2-240908AB1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974" y="2654730"/>
            <a:ext cx="412833" cy="396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3A71B-33E6-AFB1-2360-2FF6E2647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769" y="2635136"/>
            <a:ext cx="412833" cy="432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6109FF-7885-7E9D-D238-2B3B1BF0E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492" y="2657660"/>
            <a:ext cx="412833" cy="398917"/>
          </a:xfrm>
          <a:prstGeom prst="rect">
            <a:avLst/>
          </a:prstGeom>
        </p:spPr>
      </p:pic>
      <p:pic>
        <p:nvPicPr>
          <p:cNvPr id="19" name="Picture 18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8FB4E132-EDEF-60D4-1D37-6524300CD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89" y="3721649"/>
            <a:ext cx="391996" cy="404095"/>
          </a:xfrm>
          <a:prstGeom prst="rect">
            <a:avLst/>
          </a:prstGeom>
        </p:spPr>
      </p:pic>
      <p:pic>
        <p:nvPicPr>
          <p:cNvPr id="20" name="グラフィックス 39" descr="Azure Virtual Network">
            <a:extLst>
              <a:ext uri="{FF2B5EF4-FFF2-40B4-BE49-F238E27FC236}">
                <a16:creationId xmlns:a16="http://schemas.microsoft.com/office/drawing/2014/main" id="{62BF0A89-BE72-8E69-4CA7-3A0381798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2769" y="1503366"/>
            <a:ext cx="411950" cy="4119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F014AE-6574-683A-9D45-085FE61E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78902" y="1435700"/>
            <a:ext cx="5373415" cy="38101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EA35CD-D83B-35CD-FB9E-74911E24673B}"/>
              </a:ext>
            </a:extLst>
          </p:cNvPr>
          <p:cNvSpPr txBox="1"/>
          <p:nvPr/>
        </p:nvSpPr>
        <p:spPr>
          <a:xfrm>
            <a:off x="1742778" y="1625959"/>
            <a:ext cx="7662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1C93E-6E6F-7570-BE79-1485BC52A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42412" y="1435700"/>
            <a:ext cx="2155115" cy="152421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8C3CFF-B512-687C-D557-CD72B7BE8507}"/>
              </a:ext>
            </a:extLst>
          </p:cNvPr>
          <p:cNvSpPr txBox="1"/>
          <p:nvPr/>
        </p:nvSpPr>
        <p:spPr>
          <a:xfrm>
            <a:off x="8106114" y="1625909"/>
            <a:ext cx="88325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Firewall Subnet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0D8F57-995A-17C7-79C6-330C2EBA4A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7238" y="2018042"/>
            <a:ext cx="405833" cy="334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55DE3A-2232-DD81-E392-92DFB84EC61D}"/>
              </a:ext>
            </a:extLst>
          </p:cNvPr>
          <p:cNvSpPr txBox="1"/>
          <p:nvPr/>
        </p:nvSpPr>
        <p:spPr>
          <a:xfrm>
            <a:off x="8589471" y="2046107"/>
            <a:ext cx="59792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 A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D7BC2BCC-E682-D5F7-DCC7-B2FF355EEC0F}"/>
              </a:ext>
            </a:extLst>
          </p:cNvPr>
          <p:cNvSpPr>
            <a:spLocks/>
          </p:cNvSpPr>
          <p:nvPr/>
        </p:nvSpPr>
        <p:spPr bwMode="auto">
          <a:xfrm>
            <a:off x="10334452" y="1922208"/>
            <a:ext cx="634805" cy="387939"/>
          </a:xfrm>
          <a:custGeom>
            <a:avLst/>
            <a:gdLst>
              <a:gd name="T0" fmla="*/ 113 w 172"/>
              <a:gd name="T1" fmla="*/ 103 h 104"/>
              <a:gd name="T2" fmla="*/ 146 w 172"/>
              <a:gd name="T3" fmla="*/ 103 h 104"/>
              <a:gd name="T4" fmla="*/ 172 w 172"/>
              <a:gd name="T5" fmla="*/ 77 h 104"/>
              <a:gd name="T6" fmla="*/ 146 w 172"/>
              <a:gd name="T7" fmla="*/ 51 h 104"/>
              <a:gd name="T8" fmla="*/ 135 w 172"/>
              <a:gd name="T9" fmla="*/ 54 h 104"/>
              <a:gd name="T10" fmla="*/ 138 w 172"/>
              <a:gd name="T11" fmla="*/ 40 h 104"/>
              <a:gd name="T12" fmla="*/ 98 w 172"/>
              <a:gd name="T13" fmla="*/ 0 h 104"/>
              <a:gd name="T14" fmla="*/ 60 w 172"/>
              <a:gd name="T15" fmla="*/ 31 h 104"/>
              <a:gd name="T16" fmla="*/ 44 w 172"/>
              <a:gd name="T17" fmla="*/ 24 h 104"/>
              <a:gd name="T18" fmla="*/ 23 w 172"/>
              <a:gd name="T19" fmla="*/ 46 h 104"/>
              <a:gd name="T20" fmla="*/ 23 w 172"/>
              <a:gd name="T21" fmla="*/ 46 h 104"/>
              <a:gd name="T22" fmla="*/ 0 w 172"/>
              <a:gd name="T23" fmla="*/ 74 h 104"/>
              <a:gd name="T24" fmla="*/ 29 w 172"/>
              <a:gd name="T25" fmla="*/ 103 h 104"/>
              <a:gd name="T26" fmla="*/ 55 w 172"/>
              <a:gd name="T27" fmla="*/ 104 h 104"/>
              <a:gd name="T28" fmla="*/ 99 w 172"/>
              <a:gd name="T29" fmla="*/ 7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2" h="104">
                <a:moveTo>
                  <a:pt x="113" y="103"/>
                </a:moveTo>
                <a:cubicBezTo>
                  <a:pt x="132" y="103"/>
                  <a:pt x="146" y="103"/>
                  <a:pt x="146" y="103"/>
                </a:cubicBezTo>
                <a:cubicBezTo>
                  <a:pt x="160" y="103"/>
                  <a:pt x="172" y="92"/>
                  <a:pt x="172" y="77"/>
                </a:cubicBezTo>
                <a:cubicBezTo>
                  <a:pt x="172" y="63"/>
                  <a:pt x="160" y="51"/>
                  <a:pt x="146" y="51"/>
                </a:cubicBezTo>
                <a:cubicBezTo>
                  <a:pt x="142" y="51"/>
                  <a:pt x="139" y="52"/>
                  <a:pt x="135" y="54"/>
                </a:cubicBezTo>
                <a:cubicBezTo>
                  <a:pt x="137" y="49"/>
                  <a:pt x="138" y="45"/>
                  <a:pt x="138" y="40"/>
                </a:cubicBezTo>
                <a:cubicBezTo>
                  <a:pt x="138" y="18"/>
                  <a:pt x="120" y="0"/>
                  <a:pt x="98" y="0"/>
                </a:cubicBezTo>
                <a:cubicBezTo>
                  <a:pt x="79" y="0"/>
                  <a:pt x="64" y="13"/>
                  <a:pt x="60" y="31"/>
                </a:cubicBezTo>
                <a:cubicBezTo>
                  <a:pt x="56" y="27"/>
                  <a:pt x="50" y="24"/>
                  <a:pt x="44" y="24"/>
                </a:cubicBezTo>
                <a:cubicBezTo>
                  <a:pt x="33" y="24"/>
                  <a:pt x="23" y="34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10" y="49"/>
                  <a:pt x="0" y="60"/>
                  <a:pt x="0" y="74"/>
                </a:cubicBezTo>
                <a:cubicBezTo>
                  <a:pt x="0" y="90"/>
                  <a:pt x="13" y="103"/>
                  <a:pt x="29" y="103"/>
                </a:cubicBezTo>
                <a:cubicBezTo>
                  <a:pt x="30" y="103"/>
                  <a:pt x="30" y="104"/>
                  <a:pt x="55" y="104"/>
                </a:cubicBezTo>
                <a:cubicBezTo>
                  <a:pt x="76" y="104"/>
                  <a:pt x="80" y="95"/>
                  <a:pt x="99" y="74"/>
                </a:cubicBezTo>
              </a:path>
            </a:pathLst>
          </a:custGeom>
          <a:noFill/>
          <a:ln w="19050" cap="rnd">
            <a:solidFill>
              <a:srgbClr val="0078D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C99FD8-EAC5-2375-6458-145AC76032EC}"/>
              </a:ext>
            </a:extLst>
          </p:cNvPr>
          <p:cNvSpPr txBox="1"/>
          <p:nvPr/>
        </p:nvSpPr>
        <p:spPr>
          <a:xfrm>
            <a:off x="10406595" y="2375292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30" name="Connector: Elbow 61">
            <a:extLst>
              <a:ext uri="{FF2B5EF4-FFF2-40B4-BE49-F238E27FC236}">
                <a16:creationId xmlns:a16="http://schemas.microsoft.com/office/drawing/2014/main" id="{A267503B-90CA-3816-3A39-4C4285515B11}"/>
              </a:ext>
            </a:extLst>
          </p:cNvPr>
          <p:cNvCxnSpPr>
            <a:cxnSpLocks/>
            <a:stCxn id="24" idx="3"/>
            <a:endCxn id="28" idx="11"/>
          </p:cNvCxnSpPr>
          <p:nvPr/>
        </p:nvCxnSpPr>
        <p:spPr>
          <a:xfrm>
            <a:off x="9597527" y="2197809"/>
            <a:ext cx="736925" cy="433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EBC6477-9F48-1178-62F9-5264AA4CA0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2580" y="1564743"/>
            <a:ext cx="409238" cy="289195"/>
          </a:xfrm>
          <a:prstGeom prst="rect">
            <a:avLst/>
          </a:prstGeom>
        </p:spPr>
      </p:pic>
      <p:cxnSp>
        <p:nvCxnSpPr>
          <p:cNvPr id="36" name="Connector: Elbow 61">
            <a:extLst>
              <a:ext uri="{FF2B5EF4-FFF2-40B4-BE49-F238E27FC236}">
                <a16:creationId xmlns:a16="http://schemas.microsoft.com/office/drawing/2014/main" id="{0EEDFCA2-97AF-E675-BA53-7427A08A919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452317" y="2197809"/>
            <a:ext cx="990095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83B100-83FF-7964-5D0B-413B2CF5D95F}"/>
              </a:ext>
            </a:extLst>
          </p:cNvPr>
          <p:cNvCxnSpPr>
            <a:cxnSpLocks/>
          </p:cNvCxnSpPr>
          <p:nvPr/>
        </p:nvCxnSpPr>
        <p:spPr>
          <a:xfrm>
            <a:off x="5686740" y="3416175"/>
            <a:ext cx="0" cy="482225"/>
          </a:xfrm>
          <a:prstGeom prst="line">
            <a:avLst/>
          </a:prstGeom>
          <a:ln w="57150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32ADD2-EC82-CB4D-0CB4-026098282BE6}"/>
              </a:ext>
            </a:extLst>
          </p:cNvPr>
          <p:cNvCxnSpPr>
            <a:cxnSpLocks/>
          </p:cNvCxnSpPr>
          <p:nvPr/>
        </p:nvCxnSpPr>
        <p:spPr>
          <a:xfrm>
            <a:off x="5686740" y="4201154"/>
            <a:ext cx="0" cy="464553"/>
          </a:xfrm>
          <a:prstGeom prst="line">
            <a:avLst/>
          </a:prstGeom>
          <a:ln w="571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3FF7D3F-6D04-E70C-BAC5-23F3B1D81693}"/>
              </a:ext>
            </a:extLst>
          </p:cNvPr>
          <p:cNvSpPr txBox="1"/>
          <p:nvPr/>
        </p:nvSpPr>
        <p:spPr>
          <a:xfrm>
            <a:off x="3688146" y="4251824"/>
            <a:ext cx="20395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solidFill>
                  <a:srgbClr val="005A9E"/>
                </a:solidFill>
                <a:latin typeface="Segoe UI" panose="020B0502040204020203" pitchFamily="34" charset="0"/>
              </a:rPr>
              <a:t>VNet s</a:t>
            </a:r>
            <a:r>
              <a:rPr lang="en-US" sz="1050" b="0" i="0" u="sng" dirty="0">
                <a:solidFill>
                  <a:srgbClr val="005A9E"/>
                </a:solidFill>
                <a:effectLst/>
                <a:latin typeface="Segoe UI" panose="020B0502040204020203" pitchFamily="34" charset="0"/>
              </a:rPr>
              <a:t>ubnet: esx-lrnsxuplink-1</a:t>
            </a:r>
            <a:endParaRPr lang="en-US" sz="10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424955-D89C-61A2-9BBF-CA4238FE472C}"/>
              </a:ext>
            </a:extLst>
          </p:cNvPr>
          <p:cNvSpPr txBox="1"/>
          <p:nvPr/>
        </p:nvSpPr>
        <p:spPr>
          <a:xfrm>
            <a:off x="3772349" y="3631219"/>
            <a:ext cx="19241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u="sng">
                <a:solidFill>
                  <a:srgbClr val="005A9E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VNet subnet: esx-lrnsxuplink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0073AE-0C06-406D-AFD6-BC253AFC118F}"/>
              </a:ext>
            </a:extLst>
          </p:cNvPr>
          <p:cNvSpPr txBox="1"/>
          <p:nvPr/>
        </p:nvSpPr>
        <p:spPr>
          <a:xfrm>
            <a:off x="2826580" y="3898400"/>
            <a:ext cx="311190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/>
              <a:t>Associate following UDR to both subnets:</a:t>
            </a:r>
          </a:p>
          <a:p>
            <a:pPr algn="l"/>
            <a:r>
              <a:rPr lang="en-US" sz="1000" b="1" dirty="0"/>
              <a:t> </a:t>
            </a:r>
            <a:r>
              <a:rPr lang="en-US" sz="1000" dirty="0"/>
              <a:t>0.0.0.0/0 </a:t>
            </a:r>
            <a:r>
              <a:rPr lang="en-US" sz="1000" b="1" dirty="0"/>
              <a:t>NH Type: </a:t>
            </a:r>
            <a:r>
              <a:rPr lang="en-US" sz="1000" dirty="0"/>
              <a:t>Virtual Appliance </a:t>
            </a:r>
            <a:r>
              <a:rPr lang="en-US" sz="1000" b="1" dirty="0"/>
              <a:t>NH IP: </a:t>
            </a:r>
            <a:r>
              <a:rPr lang="en-US" sz="1000" dirty="0"/>
              <a:t>Az-FW-IP</a:t>
            </a:r>
          </a:p>
        </p:txBody>
      </p:sp>
    </p:spTree>
    <p:extLst>
      <p:ext uri="{BB962C8B-B14F-4D97-AF65-F5344CB8AC3E}">
        <p14:creationId xmlns:p14="http://schemas.microsoft.com/office/powerpoint/2010/main" val="200214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35B0-C9FE-C4AA-A858-9860731A0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EDB04B-8FE0-038C-EB84-FE99E635D1B6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media/native-connect-multiple-solutions-on-premises.png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0C79C-E298-92EF-747D-7D1BFDBD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885" y="478629"/>
            <a:ext cx="10614672" cy="559670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B0A2A9A0-FC47-52C5-D05A-194CD600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82" y="566235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FDAC59-D916-01D9-DB2A-664EF780D943}"/>
              </a:ext>
            </a:extLst>
          </p:cNvPr>
          <p:cNvSpPr txBox="1"/>
          <p:nvPr/>
        </p:nvSpPr>
        <p:spPr>
          <a:xfrm>
            <a:off x="1265552" y="688013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4F5B1-9900-0C69-0F54-C8AFA61B0A01}"/>
              </a:ext>
            </a:extLst>
          </p:cNvPr>
          <p:cNvSpPr txBox="1"/>
          <p:nvPr/>
        </p:nvSpPr>
        <p:spPr>
          <a:xfrm>
            <a:off x="1623975" y="1777759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A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E43D4-1338-A87E-FFFC-251AD5A16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6936" y="1679295"/>
            <a:ext cx="2307238" cy="218147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 descr="Azure VMware Solution Private Cloud">
            <a:extLst>
              <a:ext uri="{FF2B5EF4-FFF2-40B4-BE49-F238E27FC236}">
                <a16:creationId xmlns:a16="http://schemas.microsoft.com/office/drawing/2014/main" id="{47D5EE0F-0462-9F37-9C2E-44AAF72C8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805" y="1735103"/>
            <a:ext cx="412833" cy="4128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65E7D-9305-E907-6F71-34B92D474916}"/>
              </a:ext>
            </a:extLst>
          </p:cNvPr>
          <p:cNvSpPr txBox="1"/>
          <p:nvPr/>
        </p:nvSpPr>
        <p:spPr>
          <a:xfrm>
            <a:off x="1610988" y="3061639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14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46C71F8A-F40F-8372-A198-85E8064B3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661" y="2615539"/>
            <a:ext cx="412833" cy="412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8B1D46-29B8-DC63-50E4-8EA628FA3595}"/>
              </a:ext>
            </a:extLst>
          </p:cNvPr>
          <p:cNvSpPr txBox="1"/>
          <p:nvPr/>
        </p:nvSpPr>
        <p:spPr>
          <a:xfrm>
            <a:off x="5373015" y="3945681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C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3CF6BF-27A1-0535-9A00-C6353AEC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52245" y="3847218"/>
            <a:ext cx="2307238" cy="188715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 descr="Azure VMware Solution Private Cloud">
            <a:extLst>
              <a:ext uri="{FF2B5EF4-FFF2-40B4-BE49-F238E27FC236}">
                <a16:creationId xmlns:a16="http://schemas.microsoft.com/office/drawing/2014/main" id="{D2896D78-D28B-1E0E-7965-3D90F6BD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845" y="3903025"/>
            <a:ext cx="412833" cy="4128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1743A7-2C42-2393-7E68-66AC6C7E480E}"/>
              </a:ext>
            </a:extLst>
          </p:cNvPr>
          <p:cNvSpPr txBox="1"/>
          <p:nvPr/>
        </p:nvSpPr>
        <p:spPr>
          <a:xfrm>
            <a:off x="9121616" y="1777758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B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F8B7D2-0BC1-D655-263F-CD58339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4577" y="1679295"/>
            <a:ext cx="2307238" cy="216792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 descr="Azure VMware Solution Private Cloud">
            <a:extLst>
              <a:ext uri="{FF2B5EF4-FFF2-40B4-BE49-F238E27FC236}">
                <a16:creationId xmlns:a16="http://schemas.microsoft.com/office/drawing/2014/main" id="{2D8A6761-6CEC-F626-F1BB-C68A5901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446" y="1735102"/>
            <a:ext cx="412833" cy="412833"/>
          </a:xfrm>
          <a:prstGeom prst="rect">
            <a:avLst/>
          </a:prstGeom>
        </p:spPr>
      </p:pic>
      <p:cxnSp>
        <p:nvCxnSpPr>
          <p:cNvPr id="21" name="Connector: Elbow 61">
            <a:extLst>
              <a:ext uri="{FF2B5EF4-FFF2-40B4-BE49-F238E27FC236}">
                <a16:creationId xmlns:a16="http://schemas.microsoft.com/office/drawing/2014/main" id="{309CEC70-D27A-CCFE-1AF7-3FB071A68288}"/>
              </a:ext>
            </a:extLst>
          </p:cNvPr>
          <p:cNvCxnSpPr>
            <a:cxnSpLocks/>
          </p:cNvCxnSpPr>
          <p:nvPr/>
        </p:nvCxnSpPr>
        <p:spPr>
          <a:xfrm>
            <a:off x="3583444" y="2012309"/>
            <a:ext cx="4784711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61">
            <a:extLst>
              <a:ext uri="{FF2B5EF4-FFF2-40B4-BE49-F238E27FC236}">
                <a16:creationId xmlns:a16="http://schemas.microsoft.com/office/drawing/2014/main" id="{CBCBEC7E-A8D0-CC71-CB66-290CBA9C0CB4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flipV="1">
            <a:off x="5967335" y="2577278"/>
            <a:ext cx="2400820" cy="761777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61">
            <a:extLst>
              <a:ext uri="{FF2B5EF4-FFF2-40B4-BE49-F238E27FC236}">
                <a16:creationId xmlns:a16="http://schemas.microsoft.com/office/drawing/2014/main" id="{63AA5CA6-7520-D289-33A2-5A5F2550E0E1}"/>
              </a:ext>
            </a:extLst>
          </p:cNvPr>
          <p:cNvCxnSpPr>
            <a:cxnSpLocks/>
            <a:stCxn id="37" idx="3"/>
            <a:endCxn id="40" idx="0"/>
          </p:cNvCxnSpPr>
          <p:nvPr/>
        </p:nvCxnSpPr>
        <p:spPr>
          <a:xfrm>
            <a:off x="3583444" y="2585799"/>
            <a:ext cx="2383891" cy="753256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4A41B1-14F9-F0EA-BC71-C07C8181D118}"/>
              </a:ext>
            </a:extLst>
          </p:cNvPr>
          <p:cNvSpPr txBox="1"/>
          <p:nvPr/>
        </p:nvSpPr>
        <p:spPr>
          <a:xfrm>
            <a:off x="5300678" y="2357067"/>
            <a:ext cx="13736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Mesh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B5E16F-150F-CEBB-8B01-31D838A2850E}"/>
              </a:ext>
            </a:extLst>
          </p:cNvPr>
          <p:cNvSpPr txBox="1"/>
          <p:nvPr/>
        </p:nvSpPr>
        <p:spPr>
          <a:xfrm>
            <a:off x="5509911" y="1707500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9C73E-C363-04F5-4E24-17E659D77E14}"/>
              </a:ext>
            </a:extLst>
          </p:cNvPr>
          <p:cNvSpPr txBox="1"/>
          <p:nvPr/>
        </p:nvSpPr>
        <p:spPr>
          <a:xfrm>
            <a:off x="3788836" y="2990301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1814B0-CEF0-1E35-B62D-6930B99DD9AB}"/>
              </a:ext>
            </a:extLst>
          </p:cNvPr>
          <p:cNvSpPr txBox="1"/>
          <p:nvPr/>
        </p:nvSpPr>
        <p:spPr>
          <a:xfrm>
            <a:off x="7200037" y="2990301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3</a:t>
            </a:r>
          </a:p>
        </p:txBody>
      </p:sp>
      <p:pic>
        <p:nvPicPr>
          <p:cNvPr id="31" name="Graphic 30" descr="Azure VMware Solution Private Cloud">
            <a:extLst>
              <a:ext uri="{FF2B5EF4-FFF2-40B4-BE49-F238E27FC236}">
                <a16:creationId xmlns:a16="http://schemas.microsoft.com/office/drawing/2014/main" id="{64FDB4CF-F565-1432-A30B-206FE4B65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845" y="2291078"/>
            <a:ext cx="412833" cy="4128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673CB7-4937-C08C-4683-A3D1910769AC}"/>
              </a:ext>
            </a:extLst>
          </p:cNvPr>
          <p:cNvSpPr txBox="1"/>
          <p:nvPr/>
        </p:nvSpPr>
        <p:spPr>
          <a:xfrm>
            <a:off x="5382372" y="5010496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33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A2CC289C-2976-FA13-7860-9C0A4F1EB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7045" y="4564396"/>
            <a:ext cx="412833" cy="4128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A0D3A2-E8AF-A97C-CC70-FFEC91051786}"/>
              </a:ext>
            </a:extLst>
          </p:cNvPr>
          <p:cNvSpPr txBox="1"/>
          <p:nvPr/>
        </p:nvSpPr>
        <p:spPr>
          <a:xfrm>
            <a:off x="9157450" y="3137351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35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AB271D81-5F2E-6532-0D59-DC2EB4E89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2123" y="2691251"/>
            <a:ext cx="412833" cy="412833"/>
          </a:xfrm>
          <a:prstGeom prst="rect">
            <a:avLst/>
          </a:prstGeom>
        </p:spPr>
      </p:pic>
      <p:pic>
        <p:nvPicPr>
          <p:cNvPr id="36" name="グラフィックス 39" descr="Azure Virtual Network">
            <a:extLst>
              <a:ext uri="{FF2B5EF4-FFF2-40B4-BE49-F238E27FC236}">
                <a16:creationId xmlns:a16="http://schemas.microsoft.com/office/drawing/2014/main" id="{38CF5E23-3DD7-F2B8-64BE-7D2802B71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230" y="1222579"/>
            <a:ext cx="411950" cy="4119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4F0F1B7-9884-C970-F94E-A9981E788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74364" y="1154913"/>
            <a:ext cx="2709080" cy="286177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174704-68EB-615E-970E-37824C2566A5}"/>
              </a:ext>
            </a:extLst>
          </p:cNvPr>
          <p:cNvSpPr txBox="1"/>
          <p:nvPr/>
        </p:nvSpPr>
        <p:spPr>
          <a:xfrm>
            <a:off x="1538239" y="1345172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39" name="グラフィックス 39" descr="Azure Virtual Network">
            <a:extLst>
              <a:ext uri="{FF2B5EF4-FFF2-40B4-BE49-F238E27FC236}">
                <a16:creationId xmlns:a16="http://schemas.microsoft.com/office/drawing/2014/main" id="{35E7A600-CB9B-1A61-3ABF-A8A55F51A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6661" y="3406720"/>
            <a:ext cx="411950" cy="4119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D9784D0-ECCF-87C9-8C81-BEC756655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12795" y="3339055"/>
            <a:ext cx="2709080" cy="25658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9D8AC-922F-0EE3-2C71-73B07A9A8413}"/>
              </a:ext>
            </a:extLst>
          </p:cNvPr>
          <p:cNvSpPr txBox="1"/>
          <p:nvPr/>
        </p:nvSpPr>
        <p:spPr>
          <a:xfrm>
            <a:off x="5276670" y="3529313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C</a:t>
            </a:r>
          </a:p>
        </p:txBody>
      </p:sp>
      <p:pic>
        <p:nvPicPr>
          <p:cNvPr id="42" name="グラフィックス 39" descr="Azure Virtual Network">
            <a:extLst>
              <a:ext uri="{FF2B5EF4-FFF2-40B4-BE49-F238E27FC236}">
                <a16:creationId xmlns:a16="http://schemas.microsoft.com/office/drawing/2014/main" id="{B92595F6-5483-203A-6816-2C49A8EFA1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2021" y="1214058"/>
            <a:ext cx="411950" cy="4119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94A619-D2DE-493B-4885-DF7E52840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68155" y="1146392"/>
            <a:ext cx="2709080" cy="286177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48C4-43D8-D379-8487-7B7724385399}"/>
              </a:ext>
            </a:extLst>
          </p:cNvPr>
          <p:cNvSpPr txBox="1"/>
          <p:nvPr/>
        </p:nvSpPr>
        <p:spPr>
          <a:xfrm>
            <a:off x="9032030" y="1336651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</p:spTree>
    <p:extLst>
      <p:ext uri="{BB962C8B-B14F-4D97-AF65-F5344CB8AC3E}">
        <p14:creationId xmlns:p14="http://schemas.microsoft.com/office/powerpoint/2010/main" val="380387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C0CE8-1A9B-FB51-7C96-B41897655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D72B13-6437-D1B6-884C-67967A2318DD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media/native-connectivity/native-connect-express-route-previous-edition.png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E0FAE7-EAC7-9CF9-E1A0-552D8CA03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3" y="276354"/>
            <a:ext cx="11921913" cy="3358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FFEF3F3A-95B0-E553-AF07-ACD1FC3E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379809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F42F43-6168-96F9-3303-276A7B4AC77B}"/>
              </a:ext>
            </a:extLst>
          </p:cNvPr>
          <p:cNvSpPr txBox="1"/>
          <p:nvPr/>
        </p:nvSpPr>
        <p:spPr>
          <a:xfrm>
            <a:off x="713174" y="501587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B275-995C-E5D2-9E11-EE557626DCB0}"/>
              </a:ext>
            </a:extLst>
          </p:cNvPr>
          <p:cNvSpPr txBox="1"/>
          <p:nvPr/>
        </p:nvSpPr>
        <p:spPr>
          <a:xfrm>
            <a:off x="4193681" y="1458203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0F88F-21BF-7001-3C1D-E662B9B7F461}"/>
              </a:ext>
            </a:extLst>
          </p:cNvPr>
          <p:cNvSpPr txBox="1"/>
          <p:nvPr/>
        </p:nvSpPr>
        <p:spPr>
          <a:xfrm>
            <a:off x="807975" y="1010344"/>
            <a:ext cx="214252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A (Gen 1)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E53AE-6285-D5A8-1463-D1BE1DF7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6504" y="896097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Azure VMware Solution Private Cloud">
            <a:extLst>
              <a:ext uri="{FF2B5EF4-FFF2-40B4-BE49-F238E27FC236}">
                <a16:creationId xmlns:a16="http://schemas.microsoft.com/office/drawing/2014/main" id="{564C236D-8A90-C8C0-4698-88597BD2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806" y="967688"/>
            <a:ext cx="412833" cy="412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04F9-EBA0-D518-1DD8-5B56E2554484}"/>
              </a:ext>
            </a:extLst>
          </p:cNvPr>
          <p:cNvSpPr txBox="1"/>
          <p:nvPr/>
        </p:nvSpPr>
        <p:spPr>
          <a:xfrm>
            <a:off x="4239412" y="825590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グラフィックス 37" descr="Azure ExpressRoute">
            <a:extLst>
              <a:ext uri="{FF2B5EF4-FFF2-40B4-BE49-F238E27FC236}">
                <a16:creationId xmlns:a16="http://schemas.microsoft.com/office/drawing/2014/main" id="{C8024869-AA72-081A-A6FA-9D2EC3C21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234" y="967688"/>
            <a:ext cx="411950" cy="411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C4C565-67A4-6137-A63C-3FEC8AC006A9}"/>
              </a:ext>
            </a:extLst>
          </p:cNvPr>
          <p:cNvSpPr txBox="1"/>
          <p:nvPr/>
        </p:nvSpPr>
        <p:spPr>
          <a:xfrm>
            <a:off x="6425270" y="781638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4" name="Connector: Elbow 61">
            <a:extLst>
              <a:ext uri="{FF2B5EF4-FFF2-40B4-BE49-F238E27FC236}">
                <a16:creationId xmlns:a16="http://schemas.microsoft.com/office/drawing/2014/main" id="{4DAFA736-0F59-9709-CBD7-1F2906D32B4E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143642" y="1348326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A07A8EA-B3C9-B2BD-B181-D081C12301D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911" y="1124614"/>
            <a:ext cx="448567" cy="448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C8A3590-F776-8BBB-148B-7D81602AFB5A}"/>
              </a:ext>
            </a:extLst>
          </p:cNvPr>
          <p:cNvSpPr txBox="1"/>
          <p:nvPr/>
        </p:nvSpPr>
        <p:spPr>
          <a:xfrm>
            <a:off x="5688846" y="1503922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35" name="Graphic 34" descr="Azure ExpressRoute Connection">
            <a:extLst>
              <a:ext uri="{FF2B5EF4-FFF2-40B4-BE49-F238E27FC236}">
                <a16:creationId xmlns:a16="http://schemas.microsoft.com/office/drawing/2014/main" id="{20FE47FF-54CE-346F-0489-5A0E4436C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2485" y="1214787"/>
            <a:ext cx="275315" cy="2753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642745-40B6-AE7B-2441-16332A03960C}"/>
              </a:ext>
            </a:extLst>
          </p:cNvPr>
          <p:cNvSpPr txBox="1"/>
          <p:nvPr/>
        </p:nvSpPr>
        <p:spPr>
          <a:xfrm>
            <a:off x="342251" y="2019927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41" name="Server" descr="Server">
            <a:extLst>
              <a:ext uri="{FF2B5EF4-FFF2-40B4-BE49-F238E27FC236}">
                <a16:creationId xmlns:a16="http://schemas.microsoft.com/office/drawing/2014/main" id="{98E87B56-07E0-C48E-ECC8-6AD07D3A7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639" y="1507881"/>
            <a:ext cx="457431" cy="4574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5A3015-AD5C-FAD9-331F-879DA75F4632}"/>
              </a:ext>
            </a:extLst>
          </p:cNvPr>
          <p:cNvSpPr txBox="1"/>
          <p:nvPr/>
        </p:nvSpPr>
        <p:spPr>
          <a:xfrm>
            <a:off x="2318197" y="2023901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75A799-876E-39BF-4068-17A9109A3110}"/>
              </a:ext>
            </a:extLst>
          </p:cNvPr>
          <p:cNvSpPr txBox="1"/>
          <p:nvPr/>
        </p:nvSpPr>
        <p:spPr>
          <a:xfrm>
            <a:off x="1336700" y="2027739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1D4019-582D-7D7D-B851-43558D406C50}"/>
              </a:ext>
            </a:extLst>
          </p:cNvPr>
          <p:cNvSpPr txBox="1"/>
          <p:nvPr/>
        </p:nvSpPr>
        <p:spPr>
          <a:xfrm>
            <a:off x="422277" y="2928694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931ED6-1B99-3E59-68C7-0AFFCE2F1299}"/>
              </a:ext>
            </a:extLst>
          </p:cNvPr>
          <p:cNvSpPr txBox="1"/>
          <p:nvPr/>
        </p:nvSpPr>
        <p:spPr>
          <a:xfrm>
            <a:off x="1373132" y="2921341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B0D9B-1EBF-65CB-E44E-2CE71DF495F7}"/>
              </a:ext>
            </a:extLst>
          </p:cNvPr>
          <p:cNvSpPr txBox="1"/>
          <p:nvPr/>
        </p:nvSpPr>
        <p:spPr>
          <a:xfrm>
            <a:off x="2425807" y="2922131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2A6D15-5A2A-98E3-82CB-F81E9C3E8E7B}"/>
              </a:ext>
            </a:extLst>
          </p:cNvPr>
          <p:cNvSpPr txBox="1"/>
          <p:nvPr/>
        </p:nvSpPr>
        <p:spPr>
          <a:xfrm>
            <a:off x="3296691" y="2022222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CC757E9-E2D5-9D1C-89B0-1C791DF00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1593" y="1578555"/>
            <a:ext cx="412833" cy="3965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B8D824E-AC2F-5AEA-EA3A-4D6565BB29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2617" y="2476836"/>
            <a:ext cx="409682" cy="399985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0446A3A7-4FAC-BE46-826D-0A1C5B997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95" y="2464370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AA0D09-58D2-97CE-2ADE-72662D9654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0466" y="1581827"/>
            <a:ext cx="412833" cy="3989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6E53E7-8A71-85FB-88F4-646154D045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4935" y="1537052"/>
            <a:ext cx="412833" cy="432626"/>
          </a:xfrm>
          <a:prstGeom prst="rect">
            <a:avLst/>
          </a:prstGeom>
        </p:spPr>
      </p:pic>
      <p:pic>
        <p:nvPicPr>
          <p:cNvPr id="53" name="Picture 52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06A2151B-928D-D1FE-1C02-4901972E6B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7" y="2474780"/>
            <a:ext cx="391996" cy="40409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8467144-C502-CFCF-AEFC-025E9E45003A}"/>
              </a:ext>
            </a:extLst>
          </p:cNvPr>
          <p:cNvSpPr txBox="1"/>
          <p:nvPr/>
        </p:nvSpPr>
        <p:spPr>
          <a:xfrm>
            <a:off x="8442646" y="1079492"/>
            <a:ext cx="204287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B (Gen 2)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5CD481-C9CA-312F-9BA4-BAB7F212F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71323" y="965275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7" name="Graphic 56" descr="Azure VMware Solution Private Cloud">
            <a:extLst>
              <a:ext uri="{FF2B5EF4-FFF2-40B4-BE49-F238E27FC236}">
                <a16:creationId xmlns:a16="http://schemas.microsoft.com/office/drawing/2014/main" id="{9DA1F7BD-EBC8-C6D3-C39B-E277287E0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7603" y="1036848"/>
            <a:ext cx="412725" cy="412725"/>
          </a:xfrm>
          <a:prstGeom prst="rect">
            <a:avLst/>
          </a:prstGeom>
        </p:spPr>
      </p:pic>
      <p:pic>
        <p:nvPicPr>
          <p:cNvPr id="58" name="グラフィックス 39" descr="Azure Virtual Network">
            <a:extLst>
              <a:ext uri="{FF2B5EF4-FFF2-40B4-BE49-F238E27FC236}">
                <a16:creationId xmlns:a16="http://schemas.microsoft.com/office/drawing/2014/main" id="{DF387E2B-FE87-76BC-90FF-18B1D32AB8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96243" y="575506"/>
            <a:ext cx="411843" cy="41184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7BAADCB-0C92-4C2C-B36D-839786923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32420" y="507859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C78DCF-9643-5176-C773-630CD5A5CC41}"/>
              </a:ext>
            </a:extLst>
          </p:cNvPr>
          <p:cNvSpPr txBox="1"/>
          <p:nvPr/>
        </p:nvSpPr>
        <p:spPr>
          <a:xfrm>
            <a:off x="8396122" y="698068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7E5219-1498-1B69-FE68-4C0BA9F207E0}"/>
              </a:ext>
            </a:extLst>
          </p:cNvPr>
          <p:cNvSpPr txBox="1"/>
          <p:nvPr/>
        </p:nvSpPr>
        <p:spPr>
          <a:xfrm>
            <a:off x="8000285" y="2066943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62" name="Server" descr="Server">
            <a:extLst>
              <a:ext uri="{FF2B5EF4-FFF2-40B4-BE49-F238E27FC236}">
                <a16:creationId xmlns:a16="http://schemas.microsoft.com/office/drawing/2014/main" id="{82191501-BDF0-F940-39E9-052EDC9941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38673" y="1554897"/>
            <a:ext cx="457431" cy="4574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56813-DB6B-588D-5F65-87A676DD4B98}"/>
              </a:ext>
            </a:extLst>
          </p:cNvPr>
          <p:cNvSpPr txBox="1"/>
          <p:nvPr/>
        </p:nvSpPr>
        <p:spPr>
          <a:xfrm>
            <a:off x="9976231" y="207091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293288-83F9-0752-1CE8-100AFB10C24E}"/>
              </a:ext>
            </a:extLst>
          </p:cNvPr>
          <p:cNvSpPr txBox="1"/>
          <p:nvPr/>
        </p:nvSpPr>
        <p:spPr>
          <a:xfrm>
            <a:off x="8994734" y="207475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2C12B2-39C5-7B4A-F71F-FD3534B87DA9}"/>
              </a:ext>
            </a:extLst>
          </p:cNvPr>
          <p:cNvSpPr txBox="1"/>
          <p:nvPr/>
        </p:nvSpPr>
        <p:spPr>
          <a:xfrm>
            <a:off x="8080311" y="2975710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325B7F-C355-0F33-B6F8-0463C643293A}"/>
              </a:ext>
            </a:extLst>
          </p:cNvPr>
          <p:cNvSpPr txBox="1"/>
          <p:nvPr/>
        </p:nvSpPr>
        <p:spPr>
          <a:xfrm>
            <a:off x="9031166" y="296835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8FFF09-C77D-9D66-1756-56AED8F91B87}"/>
              </a:ext>
            </a:extLst>
          </p:cNvPr>
          <p:cNvSpPr txBox="1"/>
          <p:nvPr/>
        </p:nvSpPr>
        <p:spPr>
          <a:xfrm>
            <a:off x="10083841" y="296914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6E40F8-9E73-31E7-A98A-D9452CAD062A}"/>
              </a:ext>
            </a:extLst>
          </p:cNvPr>
          <p:cNvSpPr txBox="1"/>
          <p:nvPr/>
        </p:nvSpPr>
        <p:spPr>
          <a:xfrm>
            <a:off x="10954725" y="2069238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FD26005-2AA3-C6C2-5EAB-8EA2388BA1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9627" y="1625571"/>
            <a:ext cx="412833" cy="39658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060878-257A-D296-A0AC-A1A6B7FAA9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0651" y="2523852"/>
            <a:ext cx="409682" cy="399985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9F599BC3-3A86-2D98-AE45-4E3086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9" y="2511386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BEA66A0-3CBC-E959-FBC2-E819953847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28500" y="1628843"/>
            <a:ext cx="412833" cy="39891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5A60D45-BD57-DA24-DD3F-B66BA571A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2969" y="1584068"/>
            <a:ext cx="412833" cy="432626"/>
          </a:xfrm>
          <a:prstGeom prst="rect">
            <a:avLst/>
          </a:prstGeom>
        </p:spPr>
      </p:pic>
      <p:pic>
        <p:nvPicPr>
          <p:cNvPr id="74" name="Picture 73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8CAA49B0-9E9D-6C27-79D3-2DE71DE61D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61" y="2521796"/>
            <a:ext cx="391996" cy="404095"/>
          </a:xfrm>
          <a:prstGeom prst="rect">
            <a:avLst/>
          </a:prstGeom>
        </p:spPr>
      </p:pic>
      <p:pic>
        <p:nvPicPr>
          <p:cNvPr id="75" name="グラフィックス 77" descr="Azure Virtual Network Gateway">
            <a:extLst>
              <a:ext uri="{FF2B5EF4-FFF2-40B4-BE49-F238E27FC236}">
                <a16:creationId xmlns:a16="http://schemas.microsoft.com/office/drawing/2014/main" id="{28FDBBB2-E9E9-D95A-4D5F-56535F46DF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43882" y="1142923"/>
            <a:ext cx="411950" cy="41195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7568403-A353-EAF6-D72A-3B9E4C0D99D1}"/>
              </a:ext>
            </a:extLst>
          </p:cNvPr>
          <p:cNvSpPr txBox="1"/>
          <p:nvPr/>
        </p:nvSpPr>
        <p:spPr>
          <a:xfrm>
            <a:off x="2654980" y="391565"/>
            <a:ext cx="747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400" b="1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Gen 1</a:t>
            </a:r>
          </a:p>
        </p:txBody>
      </p:sp>
      <p:cxnSp>
        <p:nvCxnSpPr>
          <p:cNvPr id="103" name="Connector: Elbow 61">
            <a:extLst>
              <a:ext uri="{FF2B5EF4-FFF2-40B4-BE49-F238E27FC236}">
                <a16:creationId xmlns:a16="http://schemas.microsoft.com/office/drawing/2014/main" id="{380AB478-C3C0-DCA1-D267-8DF2D94BA99D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 flipV="1">
            <a:off x="6806973" y="501816"/>
            <a:ext cx="1229504" cy="46169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238C6136-00CA-C4C7-FB34-9199509BD27F}"/>
              </a:ext>
            </a:extLst>
          </p:cNvPr>
          <p:cNvSpPr txBox="1"/>
          <p:nvPr/>
        </p:nvSpPr>
        <p:spPr>
          <a:xfrm>
            <a:off x="6043567" y="394094"/>
            <a:ext cx="7634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400" b="1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Gen 2</a:t>
            </a:r>
          </a:p>
        </p:txBody>
      </p:sp>
      <p:cxnSp>
        <p:nvCxnSpPr>
          <p:cNvPr id="105" name="Connector: Elbow 61">
            <a:extLst>
              <a:ext uri="{FF2B5EF4-FFF2-40B4-BE49-F238E27FC236}">
                <a16:creationId xmlns:a16="http://schemas.microsoft.com/office/drawing/2014/main" id="{12CC307F-1FC4-C919-781F-BABB79BCAA58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1891574" y="499287"/>
            <a:ext cx="763406" cy="3948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9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74E81-4E60-24E6-98FC-CD34C858E172}"/>
              </a:ext>
            </a:extLst>
          </p:cNvPr>
          <p:cNvGrpSpPr/>
          <p:nvPr/>
        </p:nvGrpSpPr>
        <p:grpSpPr>
          <a:xfrm>
            <a:off x="256720" y="198194"/>
            <a:ext cx="9144365" cy="6004411"/>
            <a:chOff x="1523817" y="426794"/>
            <a:chExt cx="9144365" cy="6004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226E5-E203-7B77-FE9D-6490B034CF6C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4EB797-DEF4-F00A-F846-0D8C3E5C7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C3886B4D-4042-A0C2-B149-CF96AF3D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9877B0-932F-1852-6D87-91BFBCF9D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2" descr="Microsoft Azure - Wikipedia">
              <a:extLst>
                <a:ext uri="{FF2B5EF4-FFF2-40B4-BE49-F238E27FC236}">
                  <a16:creationId xmlns:a16="http://schemas.microsoft.com/office/drawing/2014/main" id="{445A77D6-6B3C-F376-EF6D-F6CE9A7C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289543-86A2-6311-0BD9-396436397FD2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40" name="location 1" descr="location">
              <a:extLst>
                <a:ext uri="{FF2B5EF4-FFF2-40B4-BE49-F238E27FC236}">
                  <a16:creationId xmlns:a16="http://schemas.microsoft.com/office/drawing/2014/main" id="{2918D647-8EF2-EEC1-BEBB-128A0FA69919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C0EEB998-DD4F-5A3E-DF55-F6C8FAC5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8100B0D-CD8A-8F7C-F337-A2FE9AFD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F7424-A291-86D7-E484-C038D03D1EB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5D63-AF7E-6A97-B5B1-0B2FDD68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6A02ED-5F88-5D2E-27D7-1C550C012AD6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A49-199D-849D-FE1B-9C072F504B94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59C51-C246-9BA0-7F8A-45B1BC971DF4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D9051B07-DBDB-E558-4A55-9396B04F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C5D43-45C1-ECDD-D7FC-D8E533C55BC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72E219-C33A-4DF9-54CD-C04838864650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9" name="location 1" descr="location">
              <a:extLst>
                <a:ext uri="{FF2B5EF4-FFF2-40B4-BE49-F238E27FC236}">
                  <a16:creationId xmlns:a16="http://schemas.microsoft.com/office/drawing/2014/main" id="{85C4870F-8198-27D3-0946-C486BA5715C8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891AB1BD-3554-73B9-553F-B9A7C5C2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9CE96F-A5BA-D70A-F81E-2BCF13CC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844B25-B533-7356-6C68-997047AAA285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C2CF5-2E6A-885D-F93A-54E3A678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01F71-3D4C-4089-B5BF-1670B1D37440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4323F-8126-FB99-7298-3CABBFA56FD5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E2A324-A6B0-E4F9-E45A-A45885D7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6" name="Graphic 135" descr="Medal with solid fill">
                <a:extLst>
                  <a:ext uri="{FF2B5EF4-FFF2-40B4-BE49-F238E27FC236}">
                    <a16:creationId xmlns:a16="http://schemas.microsoft.com/office/drawing/2014/main" id="{6078D728-67DC-5B56-6658-C53ED37F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8" name="location 1" descr="location">
              <a:extLst>
                <a:ext uri="{FF2B5EF4-FFF2-40B4-BE49-F238E27FC236}">
                  <a16:creationId xmlns:a16="http://schemas.microsoft.com/office/drawing/2014/main" id="{B132811C-C459-7CC9-B4DE-C79F6F5857B9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id="{5B87DB90-3D53-5298-9261-37647808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C1AF1B-DB90-3FD2-85C8-EE8DB879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01C49E-ADAD-D974-4EAB-6FFD5369D9D7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41377EC4-9747-7AC3-30A5-EBA6739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AF523-65C5-138D-92A2-7323F48EC1E6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2D9277-61F2-019B-25F8-FF8824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location 1" descr="location">
              <a:extLst>
                <a:ext uri="{FF2B5EF4-FFF2-40B4-BE49-F238E27FC236}">
                  <a16:creationId xmlns:a16="http://schemas.microsoft.com/office/drawing/2014/main" id="{CEA1CC5B-25BD-2DED-AC22-9F8A322B186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B12F2BAA-5A84-6582-64CC-776F3E6C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B31A90-A863-2E64-028D-20F9EDD75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AA215B-776A-9E80-254E-E85DEC56E02C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3FE189-E086-99D1-169C-DD6E71461B69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1" name="Server" descr="Server">
              <a:extLst>
                <a:ext uri="{FF2B5EF4-FFF2-40B4-BE49-F238E27FC236}">
                  <a16:creationId xmlns:a16="http://schemas.microsoft.com/office/drawing/2014/main" id="{867358B0-8A7F-AA42-1E29-FDCE877D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B801B3-9399-78C6-CDEA-4768EF97DE4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5E090E-BDB4-A419-CB33-7095F8508B9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7DCCD8-EA1E-17A7-EFAF-8DECE0C4F95D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FD232-5CFF-A952-5464-A25922331151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73470F-4B09-E419-5D30-066D5BC2A588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6432A3-ADDD-2EF2-7CB4-E143D1365BA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554C5-CC60-FC9C-ADB4-C5733EB39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434FCBEB-D094-EE10-3B65-E1C8A23F2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0E8422-B49D-E6A9-289F-248B35F66550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FAB8F8-CBED-AEE4-F63E-FCB6E438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A418184B-C6C7-A9BE-71FC-69243381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FF01EB-A825-A093-026C-9553DECDF4F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E7A077B-6BB5-1C8C-F0AA-FC3E68B01365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A3338E5-7139-A33A-F4FC-E6718179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E7D9920B-10D5-E635-EEF1-E12B87A4D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132715-4F2A-55DF-065A-114FCA3E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28D4313-8A73-B4C0-CE31-4BB6071A68D7}"/>
                </a:ext>
              </a:extLst>
            </p:cNvPr>
            <p:cNvCxnSpPr>
              <a:cxnSpLocks/>
              <a:stCxn id="54" idx="2"/>
              <a:endCxn id="10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C4691C-FEBE-6A0A-738E-A6792D4FF362}"/>
                </a:ext>
              </a:extLst>
            </p:cNvPr>
            <p:cNvCxnSpPr>
              <a:cxnSpLocks/>
              <a:stCxn id="62" idx="1"/>
              <a:endCxn id="42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203D64F-B1A1-7DF6-B1D4-D3EFBA3C35E8}"/>
                </a:ext>
              </a:extLst>
            </p:cNvPr>
            <p:cNvCxnSpPr>
              <a:cxnSpLocks/>
              <a:stCxn id="62" idx="3"/>
              <a:endCxn id="53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CF2A67-6B08-6B5C-5931-04F7509941EA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DDAE286-0024-508D-B93B-B9F83D9FE804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8CC5C1-30ED-C3B4-A3A5-477CB0DCFC4E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2A5A71-F800-1BB4-9ABE-A1247A0B6FB7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04B5F4B-D036-471F-0FCB-AACD0826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8" name="Picture 4">
              <a:extLst>
                <a:ext uri="{FF2B5EF4-FFF2-40B4-BE49-F238E27FC236}">
                  <a16:creationId xmlns:a16="http://schemas.microsoft.com/office/drawing/2014/main" id="{56AEF317-3705-6BA3-4B69-3971EF4CF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717B06C-FCE4-E49B-0D61-89DCDFBF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BBEC53-8FCB-212D-FF0A-C3F89C0B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86765F-21F6-DFA6-9F68-476B5B28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9449E5D-7CE4-D0BC-A336-772FD55E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1A9F04-C0ED-ECB9-856C-5AB72FD7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8FDF77F-6422-1D68-262E-09B74CEC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C13-ADA6-4BAF-3945-35FF1BF6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B40724-9A47-4B55-677D-284980C6EF3E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DAAC69-FA3C-FCEB-610E-DAD39A4D9CC4}"/>
              </a:ext>
            </a:extLst>
          </p:cNvPr>
          <p:cNvGrpSpPr/>
          <p:nvPr/>
        </p:nvGrpSpPr>
        <p:grpSpPr>
          <a:xfrm>
            <a:off x="57550" y="67565"/>
            <a:ext cx="9459191" cy="6137292"/>
            <a:chOff x="57550" y="67565"/>
            <a:chExt cx="9459191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6C1252-9678-7AA7-B12D-F5D6B430A844}"/>
                </a:ext>
              </a:extLst>
            </p:cNvPr>
            <p:cNvSpPr txBox="1"/>
            <p:nvPr/>
          </p:nvSpPr>
          <p:spPr>
            <a:xfrm>
              <a:off x="1150820" y="13374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86C45-09C0-F647-9210-46E84D84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003" y="1223167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0F158659-25E1-1427-C069-8A031AD1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650" y="1294758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6301CD60-F664-017F-3FF9-AEF06F713B95}"/>
                </a:ext>
              </a:extLst>
            </p:cNvPr>
            <p:cNvGrpSpPr/>
            <p:nvPr/>
          </p:nvGrpSpPr>
          <p:grpSpPr>
            <a:xfrm>
              <a:off x="579348" y="844505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A3DE448-1863-ED19-6C53-5C6519AC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C5011B-30C5-47F4-D80F-EA81150E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CF5DF5-5EAF-D325-8183-98DF19ED213A}"/>
                </a:ext>
              </a:extLst>
            </p:cNvPr>
            <p:cNvSpPr txBox="1"/>
            <p:nvPr/>
          </p:nvSpPr>
          <p:spPr>
            <a:xfrm>
              <a:off x="854291" y="890449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5E2A6-5260-9BCF-466B-4B555088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5450" y="722726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4F7409-68F6-CF4F-DF92-C0C4C981AC18}"/>
                </a:ext>
              </a:extLst>
            </p:cNvPr>
            <p:cNvSpPr txBox="1"/>
            <p:nvPr/>
          </p:nvSpPr>
          <p:spPr>
            <a:xfrm>
              <a:off x="625565" y="22348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8D498427-A98D-A242-FA87-D96DF3A7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906" y="1730597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71786-46DC-334C-8ACF-CF392A423B38}"/>
                </a:ext>
              </a:extLst>
            </p:cNvPr>
            <p:cNvSpPr txBox="1"/>
            <p:nvPr/>
          </p:nvSpPr>
          <p:spPr>
            <a:xfrm>
              <a:off x="805903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B27DD-D520-8388-20AB-DAFCB85320E1}"/>
                </a:ext>
              </a:extLst>
            </p:cNvPr>
            <p:cNvSpPr txBox="1"/>
            <p:nvPr/>
          </p:nvSpPr>
          <p:spPr>
            <a:xfrm>
              <a:off x="1775736" y="354062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D9155F56-CDC7-8AFC-5B26-F9213EA61F7A}"/>
                </a:ext>
              </a:extLst>
            </p:cNvPr>
            <p:cNvGrpSpPr/>
            <p:nvPr/>
          </p:nvGrpSpPr>
          <p:grpSpPr>
            <a:xfrm>
              <a:off x="5100754" y="843715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2C897C29-79B4-44FA-2DC6-BE8BDDEA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490451-4E8E-A38C-AEEF-82343F519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16D54B-3598-FF7F-00D2-B6FAFCE163F3}"/>
                </a:ext>
              </a:extLst>
            </p:cNvPr>
            <p:cNvSpPr txBox="1"/>
            <p:nvPr/>
          </p:nvSpPr>
          <p:spPr>
            <a:xfrm>
              <a:off x="5375697" y="889659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85247B-CA1D-5C0C-2E39-A3BFBD0A9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96855" y="721936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9406A7-1FFB-8825-27B2-5D730AD38F99}"/>
                </a:ext>
              </a:extLst>
            </p:cNvPr>
            <p:cNvSpPr txBox="1"/>
            <p:nvPr/>
          </p:nvSpPr>
          <p:spPr>
            <a:xfrm>
              <a:off x="2775961" y="35503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3D74B9A-4144-5C75-14EA-69E230C3AB50}"/>
                </a:ext>
              </a:extLst>
            </p:cNvPr>
            <p:cNvGrpSpPr/>
            <p:nvPr/>
          </p:nvGrpSpPr>
          <p:grpSpPr>
            <a:xfrm>
              <a:off x="2844734" y="2981794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4C982F-54C2-4091-A71B-54AF5A1D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E36E18F-E77D-8A1A-A194-8BD4609F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AF0B66-B4AE-A82E-D8D7-10A42BEE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823" y="4669003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F2453D03-1A16-D6EE-47EC-877B356DCC1C}"/>
                </a:ext>
              </a:extLst>
            </p:cNvPr>
            <p:cNvGrpSpPr/>
            <p:nvPr/>
          </p:nvGrpSpPr>
          <p:grpSpPr>
            <a:xfrm>
              <a:off x="4130728" y="4766565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8FB68887-D5F0-8F28-21F9-783CB46D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1FD042F-90A6-88D7-2A57-3209E46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576802-BBCC-E86E-F3EF-F1ED312A0ADA}"/>
                </a:ext>
              </a:extLst>
            </p:cNvPr>
            <p:cNvSpPr txBox="1"/>
            <p:nvPr/>
          </p:nvSpPr>
          <p:spPr>
            <a:xfrm>
              <a:off x="4405671" y="4812509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5B1F9-B809-D3C4-C966-67BE86D956A9}"/>
                </a:ext>
              </a:extLst>
            </p:cNvPr>
            <p:cNvSpPr txBox="1"/>
            <p:nvPr/>
          </p:nvSpPr>
          <p:spPr>
            <a:xfrm>
              <a:off x="5029592" y="2180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C1ECCC84-4ACD-CCA5-9F8F-1C921B22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933" y="1675968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7E7CC5-C618-EFB0-A1D6-45D4F5B3F2B1}"/>
                </a:ext>
              </a:extLst>
            </p:cNvPr>
            <p:cNvSpPr txBox="1"/>
            <p:nvPr/>
          </p:nvSpPr>
          <p:spPr>
            <a:xfrm>
              <a:off x="6136373" y="2160348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FF0B4D-EEB7-27A3-1627-4F3E61CF8162}"/>
                </a:ext>
              </a:extLst>
            </p:cNvPr>
            <p:cNvSpPr txBox="1"/>
            <p:nvPr/>
          </p:nvSpPr>
          <p:spPr>
            <a:xfrm>
              <a:off x="5169104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8FE05-DDE3-3794-7CE8-70C381BBBC5D}"/>
                </a:ext>
              </a:extLst>
            </p:cNvPr>
            <p:cNvSpPr txBox="1"/>
            <p:nvPr/>
          </p:nvSpPr>
          <p:spPr>
            <a:xfrm>
              <a:off x="4269129" y="5527160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68A631-00B9-1203-116C-8A082D1D6742}"/>
                </a:ext>
              </a:extLst>
            </p:cNvPr>
            <p:cNvSpPr txBox="1"/>
            <p:nvPr/>
          </p:nvSpPr>
          <p:spPr>
            <a:xfrm>
              <a:off x="6270623" y="354062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C9D7CC-EB68-2702-88F7-EB154181E2E7}"/>
                </a:ext>
              </a:extLst>
            </p:cNvPr>
            <p:cNvSpPr txBox="1"/>
            <p:nvPr/>
          </p:nvSpPr>
          <p:spPr>
            <a:xfrm>
              <a:off x="7213400" y="354166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0DF8651-C2C7-5393-ED14-88F46727A7D2}"/>
                </a:ext>
              </a:extLst>
            </p:cNvPr>
            <p:cNvGrpSpPr/>
            <p:nvPr/>
          </p:nvGrpSpPr>
          <p:grpSpPr>
            <a:xfrm>
              <a:off x="6338565" y="2989465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50CCB57-3ABF-9971-F52D-8CC6289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F93D18BD-3649-8115-C115-A1C3B0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3EEF95E-1420-C4AF-1712-53F7C01CA641}"/>
                </a:ext>
              </a:extLst>
            </p:cNvPr>
            <p:cNvGrpSpPr/>
            <p:nvPr/>
          </p:nvGrpSpPr>
          <p:grpSpPr>
            <a:xfrm>
              <a:off x="7308716" y="2981174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BD312E-BB09-E36A-DCA3-F739CFE5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78BD373A-A8C9-6E64-F742-4281C4B5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0BAD04-92F7-27BC-9609-D4FBD2AE8608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459443" y="4223927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40DA7F0-1BCA-315A-E0CB-4D2707FFB2C3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658802" y="4223927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EADD8118-506C-AA6C-7F13-6424CD8165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1956" y="1651576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1FCCD-D91B-66F8-6846-104E5BBA4A84}"/>
                </a:ext>
              </a:extLst>
            </p:cNvPr>
            <p:cNvSpPr txBox="1"/>
            <p:nvPr/>
          </p:nvSpPr>
          <p:spPr>
            <a:xfrm>
              <a:off x="2576881" y="140766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1E012B5-8096-3E9C-A70A-584DBBDA8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956" y="1669869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A32E4-65BA-4A92-303E-496682CFDE6B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543436" y="2472932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55173B84-617B-E5D8-7056-AC8812AC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30241" y="2178791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B6F12-459F-921C-6F58-90207624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43636" y="2902470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C90DEFA-4210-BEB3-ADD0-46E294BE3812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4496341" y="3003317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B6F5BE-9F1A-2BFB-3B9A-F0442F2AEAB0}"/>
                </a:ext>
              </a:extLst>
            </p:cNvPr>
            <p:cNvSpPr txBox="1"/>
            <p:nvPr/>
          </p:nvSpPr>
          <p:spPr>
            <a:xfrm>
              <a:off x="6366785" y="375614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46A86F-1FC0-D31B-2810-AD2F8B36F82C}"/>
                </a:ext>
              </a:extLst>
            </p:cNvPr>
            <p:cNvSpPr txBox="1"/>
            <p:nvPr/>
          </p:nvSpPr>
          <p:spPr>
            <a:xfrm>
              <a:off x="2675259" y="2645356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  <p:pic>
          <p:nvPicPr>
            <p:cNvPr id="6" name="Picture 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C625DEA-A564-038D-AFD2-99621FED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1" y="3114973"/>
              <a:ext cx="391996" cy="404095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1DB8BD-8F80-96E8-1933-F7D3B0E5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18" y="3110466"/>
              <a:ext cx="391996" cy="4040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2C218-8F29-E263-DCF8-FE72F8BDD72F}"/>
                </a:ext>
              </a:extLst>
            </p:cNvPr>
            <p:cNvSpPr txBox="1"/>
            <p:nvPr/>
          </p:nvSpPr>
          <p:spPr>
            <a:xfrm>
              <a:off x="2585230" y="219610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E742D5-E817-EB81-B0B0-59CFE73AA97C}"/>
                </a:ext>
              </a:extLst>
            </p:cNvPr>
            <p:cNvSpPr txBox="1"/>
            <p:nvPr/>
          </p:nvSpPr>
          <p:spPr>
            <a:xfrm>
              <a:off x="1654181" y="2199943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01CDB7-436A-B5BB-3560-752DAB61CE81}"/>
                </a:ext>
              </a:extLst>
            </p:cNvPr>
            <p:cNvSpPr txBox="1"/>
            <p:nvPr/>
          </p:nvSpPr>
          <p:spPr>
            <a:xfrm>
              <a:off x="3605215" y="22013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42E00-D151-6930-9EAD-16489FAC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3902" y="1758810"/>
              <a:ext cx="412833" cy="3965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28421B-050E-C45C-074F-17A27DF9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27495" y="1752707"/>
              <a:ext cx="412833" cy="3989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23262F-D23C-624D-B410-1683E87B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12674" y="1761446"/>
              <a:ext cx="412833" cy="4326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8DAEE3-B015-18F2-DDB3-8DBA64B9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7996" y="1750758"/>
              <a:ext cx="412833" cy="432626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D1787814-0CAC-B4E1-3686-1F2FF4E7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22" y="310661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EB4CAE-4EFF-B9EE-6514-CBCD3183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51221" y="5060003"/>
              <a:ext cx="412833" cy="4326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142AE2-39B2-6DCB-82F1-A31D17F7E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550" y="67565"/>
              <a:ext cx="9459191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" descr="Microsoft Azure - Wikipedia">
              <a:extLst>
                <a:ext uri="{FF2B5EF4-FFF2-40B4-BE49-F238E27FC236}">
                  <a16:creationId xmlns:a16="http://schemas.microsoft.com/office/drawing/2014/main" id="{37C4F6B2-16FE-D378-E03A-CFE333D1D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1" y="17102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7920D8-D6E7-F7FD-2223-B295C19C751C}"/>
                </a:ext>
              </a:extLst>
            </p:cNvPr>
            <p:cNvSpPr txBox="1"/>
            <p:nvPr/>
          </p:nvSpPr>
          <p:spPr>
            <a:xfrm>
              <a:off x="635681" y="29279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0" name="location 1" descr="location">
              <a:extLst>
                <a:ext uri="{FF2B5EF4-FFF2-40B4-BE49-F238E27FC236}">
                  <a16:creationId xmlns:a16="http://schemas.microsoft.com/office/drawing/2014/main" id="{A9DD7F52-EE88-D05F-52EB-758D961CE2F5}"/>
                </a:ext>
              </a:extLst>
            </p:cNvPr>
            <p:cNvGrpSpPr/>
            <p:nvPr/>
          </p:nvGrpSpPr>
          <p:grpSpPr>
            <a:xfrm>
              <a:off x="1918041" y="251292"/>
              <a:ext cx="193915" cy="263085"/>
              <a:chOff x="798318" y="5778597"/>
              <a:chExt cx="268482" cy="386300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0765EE5A-5AD5-6B75-AA9C-E2BE54398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7DBF436-241A-C1DA-3DE2-F2B18352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B81613-93CE-7DBE-4BD3-8BCEDAD53859}"/>
                </a:ext>
              </a:extLst>
            </p:cNvPr>
            <p:cNvSpPr txBox="1"/>
            <p:nvPr/>
          </p:nvSpPr>
          <p:spPr>
            <a:xfrm>
              <a:off x="2192984" y="29723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0671C5C2-5C4E-B918-2A89-C39398EB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82199" y="17564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667A5-E35B-1850-C9F7-E9CFD91D1651}"/>
                </a:ext>
              </a:extLst>
            </p:cNvPr>
            <p:cNvSpPr txBox="1"/>
            <p:nvPr/>
          </p:nvSpPr>
          <p:spPr>
            <a:xfrm>
              <a:off x="4567369" y="29387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99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032C31-01E1-F0F9-3963-38994703EF46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621900" y="390126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C290C-31F3-90DB-634B-6C62E277906A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9EBA32-924A-3301-1183-212850EEBE79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F6AC0E5-1ACE-3918-C2A7-08950B8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66565-CFF2-FC0C-CA56-63B6EDFF0D96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88D22C-21A6-5A90-BAD1-C917B65FAB6B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25F206-BA91-C252-E388-340BB7C2DB6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E2251B-100A-51C5-F9F7-0CFC67E3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A56C2C-5423-1EAD-904D-74FE9520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16498A-139A-9E55-5518-1DB84003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11D693A-6222-52EC-34AD-CC90FFB3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8084" y="1747633"/>
              <a:ext cx="2231634" cy="223163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0EA346-EE24-CFCA-6D82-12579A21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060EA3-0E33-B349-022F-F0361419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A6C2AEA-E533-D0E3-F07A-396411F0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070558-FB92-5F26-35D2-6618A18A792C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1DF190-3C4D-D9A5-723D-E2D62EF4F496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512BC04-51F0-0BCC-9517-E846E0C2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B147B7C-6F4A-321B-827D-8E109A62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D630E4-73F1-0EB0-1136-949C1D989604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EF5E92-EB00-6EC0-C436-6255BC941059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B8707E8-11F4-2DEB-5B66-F4A8EBEE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E3A8A8E3-A953-A9D8-6248-19385D0A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48A7D1-08E5-A0D7-F95B-B2D83E6E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5072F16E-2BF2-94A4-08F0-F42405E51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165330-3335-2363-FC35-9A34D5599F0E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ADE66D-F3B1-56BB-EC0C-A2679BD97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location 1" descr="location">
              <a:extLst>
                <a:ext uri="{FF2B5EF4-FFF2-40B4-BE49-F238E27FC236}">
                  <a16:creationId xmlns:a16="http://schemas.microsoft.com/office/drawing/2014/main" id="{CDF81889-4191-9978-A5BB-768E9B05C3A2}"/>
                </a:ext>
              </a:extLst>
            </p:cNvPr>
            <p:cNvGrpSpPr/>
            <p:nvPr/>
          </p:nvGrpSpPr>
          <p:grpSpPr>
            <a:xfrm>
              <a:off x="1960078" y="233224"/>
              <a:ext cx="193915" cy="263085"/>
              <a:chOff x="798318" y="5778597"/>
              <a:chExt cx="268482" cy="386300"/>
            </a:xfrm>
          </p:grpSpPr>
          <p:sp>
            <p:nvSpPr>
              <p:cNvPr id="109" name="Freeform 113">
                <a:extLst>
                  <a:ext uri="{FF2B5EF4-FFF2-40B4-BE49-F238E27FC236}">
                    <a16:creationId xmlns:a16="http://schemas.microsoft.com/office/drawing/2014/main" id="{65AB1F7A-BBEB-2BEF-A8A2-3C58E595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5B92E38-1927-22AE-5C55-916BFC9ED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8044C4-4032-82BD-F92E-F6C2509BB2AE}"/>
                </a:ext>
              </a:extLst>
            </p:cNvPr>
            <p:cNvSpPr txBox="1"/>
            <p:nvPr/>
          </p:nvSpPr>
          <p:spPr>
            <a:xfrm>
              <a:off x="2235021" y="279168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112" name="Graphic 111" descr="Azure Subscription">
              <a:extLst>
                <a:ext uri="{FF2B5EF4-FFF2-40B4-BE49-F238E27FC236}">
                  <a16:creationId xmlns:a16="http://schemas.microsoft.com/office/drawing/2014/main" id="{93E0F2A3-32B6-1D22-B77B-D7D9A7EB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7572"/>
              <a:ext cx="412834" cy="41283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80FA66-B7C1-13D6-05AE-612F04F67CAA}"/>
                </a:ext>
              </a:extLst>
            </p:cNvPr>
            <p:cNvSpPr txBox="1"/>
            <p:nvPr/>
          </p:nvSpPr>
          <p:spPr>
            <a:xfrm>
              <a:off x="4609406" y="275809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13E3-12E1-E2DA-7058-366D0C3D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74CFB-54C0-BBEF-969D-6DB5FB0F6480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95444-2F3D-5F38-B039-711C4C3AB102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0693F2-F4A0-FAA4-E94A-EE72C16D6E08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D4D79D-C6F2-6773-DD99-A688FB953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2B6193E-6E2B-F909-31C7-A22FEE74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BE395BCE-E8EF-10CC-4F6B-4E7548788060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ABB65415-18CC-6714-590B-DF435788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BDEF00-E788-C709-B16F-21B39020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13CA8-32C1-D246-9EB8-9E565A73CB9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6F408-629B-F274-A538-93DC7AFB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33C30-E347-F666-20B7-C021533A2138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D1B445FE-4B1E-21E6-D08A-2265EEC6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5EA5E43F-7152-3E72-B0A7-16D903F9A18D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5F82AB3D-C5CD-6CA4-FECB-DBC81C391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3EA118-26D5-4AE7-CCAF-61046CDC5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B421C8-8FB5-DD0A-B1C7-77A7928E7CAB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F19E6B-AA15-7838-44E4-CD7DE8681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11DC5-86C6-A46E-570D-F49B598D70C9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BD98DA-BD51-2203-465F-B1D27387C0AA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DA841-B2C3-D7F8-ECF1-AF9A0C833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16C6F91-7A3D-640D-7911-77546BBA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0DAD03-14B8-1F8D-E963-53E72936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0AD66CEB-E7D8-387A-150C-97639FD68BF1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B8ED2E5D-4E97-319D-5102-B524623F5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950C79-4A83-F6D1-0E54-AE04AB20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7DF6E-06A1-CF77-AB88-B0D0813F43FA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C90377-51F5-0279-6288-B2DD7B80E90B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E56FBF87-6BA6-DA46-6215-F7F0726D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5FB89-3AC5-B149-CA2B-8135C665E4D6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27DD10-E7F5-2FD8-40B8-A515E67B823C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8DF0C-853E-5EB4-0A14-BBCB478DE8BE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C0D39-32B1-0AA9-DD48-7BDA01C0FC37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329D0-92B2-B0A7-4620-6E8A3857A090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8401E9-5EF2-F068-9768-2D91D5E93869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FA3EDC-2632-B2F5-1B69-B1F01D61A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ADFE676D-1306-2C8B-B6B6-A977FF59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2B015C-7A00-A93A-0A3F-27EF365B386E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1B52BE-B57A-1F8F-E9C4-F752FEE6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275B7928-D28A-7D22-BDB0-587705B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A07EBC-90BD-9F11-6265-973FDFB95C52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DEC3C3-F6A8-02A3-CD1B-8314B38BBC37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0DA5E3D-00B9-DC33-C3DB-CDC91489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5D5E7596-9793-8424-DB07-A6787D26A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B6C4CD-9C74-7061-562D-1A346DF1BEDA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69661F-E41A-D1EA-A28A-B680F8FFC7AF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AC5B36D-E9E7-EDB7-969E-76687EFF5DD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550914D-BF15-3A9C-F96F-6FAF4F1D81F5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0202724-83C0-E8B2-C164-50FDA15CE2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C51D-6620-485B-DFAB-04B569A4F233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BBD6B-8DDB-8279-6B7D-4853D697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159C79-E311-08DD-5031-7583B8FDBDE7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C011CC-4818-273D-2684-7B1DB453C8C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643500-FA64-812D-93ED-B4C76312F7F6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933DE-6815-DE07-0DFB-F0FA34009C9D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E1FDBBD-B6DC-C682-D6B6-DF60F7A2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3C77-B8DD-DE9A-8CD4-B1B2B129F334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D9891E-52B7-238A-B038-DB1727753E81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98CD00-4A4F-1752-B44D-78EEE375B9B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C54B1D-FE67-B9F4-B8E1-6A602BB7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8A3CA0-A8E7-E808-134C-D5ADA3ED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2C2ACC-2026-053D-E89D-5F02B35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974CDE7E-0159-74FE-1F5D-D809C3E5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AB21AA3-8159-7201-4FA1-B23AC8B4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7B9C6B-4AAE-0383-A328-A6071A8F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DBC3B9-4132-924C-AC9C-53663802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D1698E-6EF9-45AE-2E12-DE296EDB7371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63B52D-7085-14E4-1177-9661F4E1F4EA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DF4477-62A5-1B64-F3B5-7FB92E15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A04F5-2F88-6FD3-BE78-FFDBB0E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7697854-EC91-2BDE-0246-3659ECD25E68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949BA-8DAA-6DBA-A4CF-B8A63CEEB2C6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77801B-C4AD-F6C9-D1AF-A94194C4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13B799C6-E175-F182-138F-A8497773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024B97-3B44-7E91-6493-BD0CA6A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027670C6-27DA-CBF1-EBA4-22BBC9C7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D03D3D-D225-EDB0-06EF-2CAFAAC77E9F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DD79D921-7242-1C1E-E2D6-F8486822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89194" y="2302465"/>
              <a:ext cx="593751" cy="593751"/>
            </a:xfrm>
            <a:prstGeom prst="rect">
              <a:avLst/>
            </a:prstGeom>
          </p:spPr>
        </p:pic>
        <p:pic>
          <p:nvPicPr>
            <p:cNvPr id="12" name="Graphic 11" descr="Close with solid fill">
              <a:extLst>
                <a:ext uri="{FF2B5EF4-FFF2-40B4-BE49-F238E27FC236}">
                  <a16:creationId xmlns:a16="http://schemas.microsoft.com/office/drawing/2014/main" id="{73FCD8D7-9517-B64B-2CF2-D53C3D32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8850" y="4558713"/>
              <a:ext cx="593751" cy="5937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E1D543-175D-8C5F-E7ED-F9607D36EC98}"/>
                </a:ext>
              </a:extLst>
            </p:cNvPr>
            <p:cNvSpPr txBox="1"/>
            <p:nvPr/>
          </p:nvSpPr>
          <p:spPr>
            <a:xfrm>
              <a:off x="1616038" y="390581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83AA-9467-B7C8-C463-7309D6771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5AF00120-107E-EB7F-8284-B95C662F5CD8}"/>
                </a:ext>
              </a:extLst>
            </p:cNvPr>
            <p:cNvGrpSpPr/>
            <p:nvPr/>
          </p:nvGrpSpPr>
          <p:grpSpPr>
            <a:xfrm>
              <a:off x="1960078" y="230641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FCF5C33F-800C-C40F-C6AB-8DAF40E1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EFE1E4-0BA4-8C50-18C4-A7102437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BE8BD-31F2-191E-93FE-9D843BB4E95B}"/>
                </a:ext>
              </a:extLst>
            </p:cNvPr>
            <p:cNvSpPr txBox="1"/>
            <p:nvPr/>
          </p:nvSpPr>
          <p:spPr>
            <a:xfrm>
              <a:off x="2235021" y="276585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4" name="Graphic 23" descr="Azure Subscription">
              <a:extLst>
                <a:ext uri="{FF2B5EF4-FFF2-40B4-BE49-F238E27FC236}">
                  <a16:creationId xmlns:a16="http://schemas.microsoft.com/office/drawing/2014/main" id="{BB81C7AF-B2B6-3946-91D9-81DB114F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4989"/>
              <a:ext cx="412834" cy="412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48875-74F8-AE8C-33A5-C16A0A69D902}"/>
                </a:ext>
              </a:extLst>
            </p:cNvPr>
            <p:cNvSpPr txBox="1"/>
            <p:nvPr/>
          </p:nvSpPr>
          <p:spPr>
            <a:xfrm>
              <a:off x="4609406" y="273226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4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3ED1-2529-1BF9-4EF2-80A29BD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9872240-C540-CE2D-880B-1B642CC366F5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https://learn.microsoft.com/en-us/azure/azure-vmware/media/stretch-clusters/diagram-5-normal-traffic-flow.png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9BAB09-89CA-7519-34CB-9142DA7266DD}"/>
              </a:ext>
            </a:extLst>
          </p:cNvPr>
          <p:cNvGrpSpPr/>
          <p:nvPr/>
        </p:nvGrpSpPr>
        <p:grpSpPr>
          <a:xfrm>
            <a:off x="127408" y="100729"/>
            <a:ext cx="9144365" cy="6287008"/>
            <a:chOff x="127408" y="100729"/>
            <a:chExt cx="9144365" cy="62870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2FBD58-B4D4-5095-2D9C-FAF3143B5B45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C6BD5-5DD3-201F-CE9B-E37224F97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8471271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 descr="Azure VMware Solution Private Cloud">
              <a:extLst>
                <a:ext uri="{FF2B5EF4-FFF2-40B4-BE49-F238E27FC236}">
                  <a16:creationId xmlns:a16="http://schemas.microsoft.com/office/drawing/2014/main" id="{3D385ED3-683F-97FE-AD8D-734A18F4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5FF280-7C92-E962-7B06-C016D4E3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9144365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9" name="Picture 2" descr="Microsoft Azure - Wikipedia">
              <a:extLst>
                <a:ext uri="{FF2B5EF4-FFF2-40B4-BE49-F238E27FC236}">
                  <a16:creationId xmlns:a16="http://schemas.microsoft.com/office/drawing/2014/main" id="{38AA368B-379E-580F-FC64-C4C432B07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D6DDD3-B3CD-9AA8-FF56-1A94423535E4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3" name="location 1" descr="location">
              <a:extLst>
                <a:ext uri="{FF2B5EF4-FFF2-40B4-BE49-F238E27FC236}">
                  <a16:creationId xmlns:a16="http://schemas.microsoft.com/office/drawing/2014/main" id="{9C17E5AB-1446-CCA7-8D46-DD33173022B9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54" name="Freeform 113">
                <a:extLst>
                  <a:ext uri="{FF2B5EF4-FFF2-40B4-BE49-F238E27FC236}">
                    <a16:creationId xmlns:a16="http://schemas.microsoft.com/office/drawing/2014/main" id="{EF274FB4-BB9A-5A65-176B-2A7E4AF0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5D022B-7547-CF4E-A5F1-48CCE7B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FA63E2-AE4C-5654-77CA-D0B71AB20E7B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0EF81B-C69C-9F06-5512-53C5E30C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location 1" descr="location">
              <a:extLst>
                <a:ext uri="{FF2B5EF4-FFF2-40B4-BE49-F238E27FC236}">
                  <a16:creationId xmlns:a16="http://schemas.microsoft.com/office/drawing/2014/main" id="{FC2D60F7-433D-025D-1FBA-9C63D203853E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62" name="Freeform 113">
                <a:extLst>
                  <a:ext uri="{FF2B5EF4-FFF2-40B4-BE49-F238E27FC236}">
                    <a16:creationId xmlns:a16="http://schemas.microsoft.com/office/drawing/2014/main" id="{6532ECA1-6734-4958-45F4-ADA640ED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9435C5-F044-F17A-DEDF-125380AF9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A76B24-88E2-0AC6-0A42-699933F3E839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D9D695-B8E5-2D39-CE13-F250B475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95D91F69-C2A5-FF7F-9BF4-AF6C92B93851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6B7EE0E0-4555-7282-5404-8669D0AC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3E5F1C-D840-6E05-4619-2A6FFFD4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FE682-73F0-B543-8E61-DBC03F0B9AE8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148F272F-8A57-A53A-C135-864AD57C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54EE05-D33B-20BE-0F7F-EA0BDC76BCCD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81" name="Graphic 8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E796CD7-8892-6E0C-6A28-10947F21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82" name="Connector: Elbow 61">
              <a:extLst>
                <a:ext uri="{FF2B5EF4-FFF2-40B4-BE49-F238E27FC236}">
                  <a16:creationId xmlns:a16="http://schemas.microsoft.com/office/drawing/2014/main" id="{D2C8842C-6DFB-E866-7DB8-9311E78E5163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39465D-C2DE-9FD0-2DB5-929695DBFF10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0" name="グラフィックス 37" descr="Azure ExpressRoute">
              <a:extLst>
                <a:ext uri="{FF2B5EF4-FFF2-40B4-BE49-F238E27FC236}">
                  <a16:creationId xmlns:a16="http://schemas.microsoft.com/office/drawing/2014/main" id="{7018973D-0522-9F22-3121-58DCD57D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101" name="Graphic 10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613237A-B3AE-74FB-1C3F-C5451E95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102" name="Connector: Elbow 61">
              <a:extLst>
                <a:ext uri="{FF2B5EF4-FFF2-40B4-BE49-F238E27FC236}">
                  <a16:creationId xmlns:a16="http://schemas.microsoft.com/office/drawing/2014/main" id="{79515B96-AFD9-6EC2-8CED-C9C729860724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02B74D-90B2-09B2-BA00-11D4A910B317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4" name="グラフィックス 37" descr="Azure ExpressRoute">
              <a:extLst>
                <a:ext uri="{FF2B5EF4-FFF2-40B4-BE49-F238E27FC236}">
                  <a16:creationId xmlns:a16="http://schemas.microsoft.com/office/drawing/2014/main" id="{8C7BE8B9-DA8A-4E71-A076-5EBB7B8E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DA7F9-5304-5E46-DA01-A302E7FF1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8286521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ateway Services" descr="Gateway Services">
              <a:extLst>
                <a:ext uri="{FF2B5EF4-FFF2-40B4-BE49-F238E27FC236}">
                  <a16:creationId xmlns:a16="http://schemas.microsoft.com/office/drawing/2014/main" id="{790F6E0B-B522-4E97-B9D8-8668321A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3192651"/>
              <a:ext cx="484244" cy="4926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858AB-0105-F480-5102-8E0F9F8405FB}"/>
                </a:ext>
              </a:extLst>
            </p:cNvPr>
            <p:cNvSpPr txBox="1"/>
            <p:nvPr/>
          </p:nvSpPr>
          <p:spPr>
            <a:xfrm>
              <a:off x="3400672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08" name="Gateway Services" descr="Gateway Services">
              <a:extLst>
                <a:ext uri="{FF2B5EF4-FFF2-40B4-BE49-F238E27FC236}">
                  <a16:creationId xmlns:a16="http://schemas.microsoft.com/office/drawing/2014/main" id="{169D290D-8139-FC21-F009-1A30202A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4082999"/>
              <a:ext cx="484244" cy="4926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C25791-09BD-2041-508E-ED8C2A2AC7FA}"/>
                </a:ext>
              </a:extLst>
            </p:cNvPr>
            <p:cNvSpPr txBox="1"/>
            <p:nvPr/>
          </p:nvSpPr>
          <p:spPr>
            <a:xfrm>
              <a:off x="3400672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10" name="Connector: Elbow 61">
              <a:extLst>
                <a:ext uri="{FF2B5EF4-FFF2-40B4-BE49-F238E27FC236}">
                  <a16:creationId xmlns:a16="http://schemas.microsoft.com/office/drawing/2014/main" id="{40852E1A-EC63-7809-9D5B-00A06797C6F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3055815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EBA2D378-E81B-2C8F-C737-537ED78A7743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3055815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FDD89A-FF12-96F3-F94E-46ED4FFB4A5F}"/>
                </a:ext>
              </a:extLst>
            </p:cNvPr>
            <p:cNvSpPr txBox="1"/>
            <p:nvPr/>
          </p:nvSpPr>
          <p:spPr>
            <a:xfrm>
              <a:off x="1436073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7986E7-059F-95B2-D6F3-162BEEB79CDF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14" name="Server" descr="Server">
              <a:extLst>
                <a:ext uri="{FF2B5EF4-FFF2-40B4-BE49-F238E27FC236}">
                  <a16:creationId xmlns:a16="http://schemas.microsoft.com/office/drawing/2014/main" id="{719294AA-A7BF-9CAD-10E2-BDEC49BE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1EFB673-9B23-BF33-C747-58892F42385D}"/>
                </a:ext>
              </a:extLst>
            </p:cNvPr>
            <p:cNvSpPr txBox="1"/>
            <p:nvPr/>
          </p:nvSpPr>
          <p:spPr>
            <a:xfrm>
              <a:off x="682916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7682A4-891E-2E36-254E-0D301D5AC273}"/>
                </a:ext>
              </a:extLst>
            </p:cNvPr>
            <p:cNvSpPr txBox="1"/>
            <p:nvPr/>
          </p:nvSpPr>
          <p:spPr>
            <a:xfrm>
              <a:off x="2285509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C1A687-20B5-1F14-723B-A4D462660AD2}"/>
                </a:ext>
              </a:extLst>
            </p:cNvPr>
            <p:cNvSpPr txBox="1"/>
            <p:nvPr/>
          </p:nvSpPr>
          <p:spPr>
            <a:xfrm>
              <a:off x="669132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5D543F-C0FA-ACE1-51FE-ECA343AC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34" y="2883084"/>
              <a:ext cx="412833" cy="396580"/>
            </a:xfrm>
            <a:prstGeom prst="rect">
              <a:avLst/>
            </a:prstGeom>
          </p:spPr>
        </p:pic>
        <p:pic>
          <p:nvPicPr>
            <p:cNvPr id="119" name="Picture 4">
              <a:extLst>
                <a:ext uri="{FF2B5EF4-FFF2-40B4-BE49-F238E27FC236}">
                  <a16:creationId xmlns:a16="http://schemas.microsoft.com/office/drawing/2014/main" id="{611A224B-9EC8-30EE-CCB7-8E75E3D7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572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D516EC4-B53D-BB18-1A98-9107C86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60784" y="5111507"/>
              <a:ext cx="412833" cy="398917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37918F9-63C6-8588-45F1-9AA8DAAC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7" y="3739261"/>
              <a:ext cx="391996" cy="4040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BCC6B9-49D8-A231-3F60-064FEE8F8ADE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D30C95E-F6BD-1DC4-0A1B-61C691A1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D57EC0-3C3F-C40D-66EC-D13D3DB44C14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5" name="Server" descr="Server">
              <a:extLst>
                <a:ext uri="{FF2B5EF4-FFF2-40B4-BE49-F238E27FC236}">
                  <a16:creationId xmlns:a16="http://schemas.microsoft.com/office/drawing/2014/main" id="{4838977C-9F1B-02D8-9460-BCAF66A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5E58B7-B87F-7F26-F122-FCF361085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762" y="4921474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014ED4-A3A6-6582-5BFF-73324B5C0E01}"/>
                </a:ext>
              </a:extLst>
            </p:cNvPr>
            <p:cNvSpPr txBox="1"/>
            <p:nvPr/>
          </p:nvSpPr>
          <p:spPr>
            <a:xfrm>
              <a:off x="3228825" y="557772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12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1940EF6-9FFC-44BA-58B8-01C508CE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0827" y="5125543"/>
              <a:ext cx="412833" cy="412833"/>
            </a:xfrm>
            <a:prstGeom prst="rect">
              <a:avLst/>
            </a:prstGeom>
          </p:spPr>
        </p:pic>
        <p:pic>
          <p:nvPicPr>
            <p:cNvPr id="129" name="Graphic 128" descr="Medal with solid fill">
              <a:extLst>
                <a:ext uri="{FF2B5EF4-FFF2-40B4-BE49-F238E27FC236}">
                  <a16:creationId xmlns:a16="http://schemas.microsoft.com/office/drawing/2014/main" id="{3F5912AD-9525-99C0-19DA-081C73C8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7598" y="5009125"/>
              <a:ext cx="341057" cy="34105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345143-0ABB-4E4A-844B-0EB811BF6001}"/>
                </a:ext>
              </a:extLst>
            </p:cNvPr>
            <p:cNvSpPr txBox="1"/>
            <p:nvPr/>
          </p:nvSpPr>
          <p:spPr>
            <a:xfrm>
              <a:off x="3042653" y="5840453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1D047B-656A-89BD-9BCA-B38D6D63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556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D29511-92D6-7632-E6EE-C2483B69076E}"/>
                </a:ext>
              </a:extLst>
            </p:cNvPr>
            <p:cNvSpPr txBox="1"/>
            <p:nvPr/>
          </p:nvSpPr>
          <p:spPr>
            <a:xfrm>
              <a:off x="7731619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1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DB26ECB-21E1-5439-A48D-F2076927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3621" y="5113847"/>
              <a:ext cx="412833" cy="412833"/>
            </a:xfrm>
            <a:prstGeom prst="rect">
              <a:avLst/>
            </a:prstGeom>
          </p:spPr>
        </p:pic>
        <p:pic>
          <p:nvPicPr>
            <p:cNvPr id="134" name="Graphic 133" descr="Medal with solid fill">
              <a:extLst>
                <a:ext uri="{FF2B5EF4-FFF2-40B4-BE49-F238E27FC236}">
                  <a16:creationId xmlns:a16="http://schemas.microsoft.com/office/drawing/2014/main" id="{078A795D-14B7-D0FB-56FE-BFA5F9F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00392" y="4997429"/>
              <a:ext cx="341057" cy="34105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A66EE85-AD60-3091-0428-BC7A76E284FC}"/>
                </a:ext>
              </a:extLst>
            </p:cNvPr>
            <p:cNvSpPr txBox="1"/>
            <p:nvPr/>
          </p:nvSpPr>
          <p:spPr>
            <a:xfrm>
              <a:off x="7545447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136" name="Connector: Elbow 61">
              <a:extLst>
                <a:ext uri="{FF2B5EF4-FFF2-40B4-BE49-F238E27FC236}">
                  <a16:creationId xmlns:a16="http://schemas.microsoft.com/office/drawing/2014/main" id="{A56140F1-CB0E-F4F1-9273-13F05A528452}"/>
                </a:ext>
              </a:extLst>
            </p:cNvPr>
            <p:cNvCxnSpPr>
              <a:cxnSpLocks/>
              <a:stCxn id="108" idx="2"/>
              <a:endCxn id="126" idx="0"/>
            </p:cNvCxnSpPr>
            <p:nvPr/>
          </p:nvCxnSpPr>
          <p:spPr>
            <a:xfrm>
              <a:off x="3055815" y="4575621"/>
              <a:ext cx="603384" cy="34585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61">
              <a:extLst>
                <a:ext uri="{FF2B5EF4-FFF2-40B4-BE49-F238E27FC236}">
                  <a16:creationId xmlns:a16="http://schemas.microsoft.com/office/drawing/2014/main" id="{8BF25F06-30AD-F53C-4742-81495E6866DA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3055815" y="4575621"/>
              <a:ext cx="5106178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79794952-8198-1CE8-BE85-CA513B119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CD915DD-DF19-80B5-FD4B-867694B020EA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8C7507-1449-B6E6-AAFD-E0051D370DFF}"/>
                </a:ext>
              </a:extLst>
            </p:cNvPr>
            <p:cNvSpPr/>
            <p:nvPr/>
          </p:nvSpPr>
          <p:spPr>
            <a:xfrm>
              <a:off x="3119760" y="1781953"/>
              <a:ext cx="5014748" cy="2752455"/>
            </a:xfrm>
            <a:custGeom>
              <a:avLst/>
              <a:gdLst>
                <a:gd name="connsiteX0" fmla="*/ 5014748 w 5014748"/>
                <a:gd name="connsiteY0" fmla="*/ 3222885 h 3222885"/>
                <a:gd name="connsiteX1" fmla="*/ 2324013 w 5014748"/>
                <a:gd name="connsiteY1" fmla="*/ 1798820 h 3222885"/>
                <a:gd name="connsiteX2" fmla="*/ 1177266 w 5014748"/>
                <a:gd name="connsiteY2" fmla="*/ 2091128 h 3222885"/>
                <a:gd name="connsiteX3" fmla="*/ 120459 w 5014748"/>
                <a:gd name="connsiteY3" fmla="*/ 2750695 h 3222885"/>
                <a:gd name="connsiteX4" fmla="*/ 67994 w 5014748"/>
                <a:gd name="connsiteY4" fmla="*/ 0 h 3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4748" h="3222885">
                  <a:moveTo>
                    <a:pt x="5014748" y="3222885"/>
                  </a:moveTo>
                  <a:cubicBezTo>
                    <a:pt x="3989170" y="2605165"/>
                    <a:pt x="2963593" y="1987446"/>
                    <a:pt x="2324013" y="1798820"/>
                  </a:cubicBezTo>
                  <a:cubicBezTo>
                    <a:pt x="1684433" y="1610194"/>
                    <a:pt x="1544525" y="1932482"/>
                    <a:pt x="1177266" y="2091128"/>
                  </a:cubicBezTo>
                  <a:cubicBezTo>
                    <a:pt x="810007" y="2249774"/>
                    <a:pt x="305338" y="3099216"/>
                    <a:pt x="120459" y="2750695"/>
                  </a:cubicBezTo>
                  <a:cubicBezTo>
                    <a:pt x="-64420" y="2402174"/>
                    <a:pt x="1787" y="1201087"/>
                    <a:pt x="67994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14CB78-B969-B2FE-3C76-E66BE99B63E1}"/>
                </a:ext>
              </a:extLst>
            </p:cNvPr>
            <p:cNvSpPr/>
            <p:nvPr/>
          </p:nvSpPr>
          <p:spPr>
            <a:xfrm>
              <a:off x="2766250" y="1903751"/>
              <a:ext cx="344209" cy="2930577"/>
            </a:xfrm>
            <a:custGeom>
              <a:avLst/>
              <a:gdLst>
                <a:gd name="connsiteX0" fmla="*/ 344209 w 344209"/>
                <a:gd name="connsiteY0" fmla="*/ 2930577 h 2930577"/>
                <a:gd name="connsiteX1" fmla="*/ 6930 w 344209"/>
                <a:gd name="connsiteY1" fmla="*/ 2188564 h 2930577"/>
                <a:gd name="connsiteX2" fmla="*/ 149337 w 344209"/>
                <a:gd name="connsiteY2" fmla="*/ 0 h 293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209" h="2930577">
                  <a:moveTo>
                    <a:pt x="344209" y="2930577"/>
                  </a:moveTo>
                  <a:cubicBezTo>
                    <a:pt x="191809" y="2803785"/>
                    <a:pt x="39409" y="2676993"/>
                    <a:pt x="6930" y="2188564"/>
                  </a:cubicBezTo>
                  <a:cubicBezTo>
                    <a:pt x="-25549" y="1700135"/>
                    <a:pt x="61894" y="850067"/>
                    <a:pt x="149337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887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EDC6-2507-3890-CC9F-ADD68EA0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EC2C41-ED16-AA9B-01E5-6825358ECAF7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https://learn.microsoft.com/en-us/azure/azure-vmware/media/stretch-clusters/diagram-6-site-failure-traffic-flow.png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8DFC0-9AEF-9AC3-46B3-CEC135A51860}"/>
              </a:ext>
            </a:extLst>
          </p:cNvPr>
          <p:cNvGrpSpPr/>
          <p:nvPr/>
        </p:nvGrpSpPr>
        <p:grpSpPr>
          <a:xfrm>
            <a:off x="127408" y="100729"/>
            <a:ext cx="10530599" cy="6287008"/>
            <a:chOff x="127408" y="100729"/>
            <a:chExt cx="10530599" cy="6287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61DE6-5A68-49EE-BCCF-3FF410D87839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EDE498-D903-9A54-80A7-39AE4B60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9825904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26C87C09-2559-3CEF-75AC-C772DE3C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070F98-DEDE-E346-536F-5D81B70BF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10530599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8D7F1C2D-8BFB-0CA4-7722-31EB6807C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B71E0-B3A6-9A9D-1AA1-E3BDEBA30056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A5D82051-136F-40EC-38BD-E0568109F6D0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0B11EE0C-CA25-368E-431B-D70DBB4A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0C15A9-3148-1101-8CE2-C6F0E6F6E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37789-849A-3B07-98C3-A341856630B4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0D18A-20DF-031E-F321-652C41FFB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location 1" descr="location">
              <a:extLst>
                <a:ext uri="{FF2B5EF4-FFF2-40B4-BE49-F238E27FC236}">
                  <a16:creationId xmlns:a16="http://schemas.microsoft.com/office/drawing/2014/main" id="{19A2917A-422D-CD18-CE0F-474787A79060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14" name="Freeform 113">
                <a:extLst>
                  <a:ext uri="{FF2B5EF4-FFF2-40B4-BE49-F238E27FC236}">
                    <a16:creationId xmlns:a16="http://schemas.microsoft.com/office/drawing/2014/main" id="{6D4BC21C-9D0B-4E53-4807-5CA02D88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5D4F6D-915B-A0E9-781F-E8C31AC95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50AB5-DC96-D936-FA85-E72B1E148538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C2540A-1CFA-231E-906B-06E5A1AE4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5675336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06E3C286-3759-B830-1AE0-14C9DE8D7308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3CB23629-AF35-1160-40A9-4CB83B85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4B94D98-F875-F861-7952-97625D8E6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8F230-41C7-C922-9B58-0E51E28042E3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2" name="Graphic 21" descr="Azure Subscription">
              <a:extLst>
                <a:ext uri="{FF2B5EF4-FFF2-40B4-BE49-F238E27FC236}">
                  <a16:creationId xmlns:a16="http://schemas.microsoft.com/office/drawing/2014/main" id="{2890B999-BC97-70F8-59A2-207AEE0B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EEA7A-A546-7BAF-1989-B36A54D4C33A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271993E-0167-9367-C1F4-7FA55E44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D877D111-F49C-9B29-597A-B6BC8F1989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BEDE-9600-78F3-BF42-522A5D159E1F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07B06AEA-B5E3-9F8A-449C-0F27D625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72093EA-636E-A898-D746-3C02D6AE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23236D6-6300-713E-1EBC-E20096D6312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C784A9-D79B-7388-6427-B5F170F8953C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BAB37035-B835-EB4D-9418-DBAA0B8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F73EB-C82F-6765-E9D0-DD156003C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9506876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ateway Services" descr="Gateway Services">
              <a:extLst>
                <a:ext uri="{FF2B5EF4-FFF2-40B4-BE49-F238E27FC236}">
                  <a16:creationId xmlns:a16="http://schemas.microsoft.com/office/drawing/2014/main" id="{A1B34DAF-6AD5-637E-512A-4AE59D52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3192651"/>
              <a:ext cx="484244" cy="492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D61A6F-3AB9-9E9D-FFA6-E1E6302F179F}"/>
                </a:ext>
              </a:extLst>
            </p:cNvPr>
            <p:cNvSpPr txBox="1"/>
            <p:nvPr/>
          </p:nvSpPr>
          <p:spPr>
            <a:xfrm>
              <a:off x="7035789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35" name="Gateway Services" descr="Gateway Services">
              <a:extLst>
                <a:ext uri="{FF2B5EF4-FFF2-40B4-BE49-F238E27FC236}">
                  <a16:creationId xmlns:a16="http://schemas.microsoft.com/office/drawing/2014/main" id="{A7C2D4E8-6FF7-0EDC-52A1-1D98B8AC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4082999"/>
              <a:ext cx="484244" cy="4926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5A00A9-1F07-AD55-0CA7-3F73F3631A51}"/>
                </a:ext>
              </a:extLst>
            </p:cNvPr>
            <p:cNvSpPr txBox="1"/>
            <p:nvPr/>
          </p:nvSpPr>
          <p:spPr>
            <a:xfrm>
              <a:off x="7035789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49733EA7-DB39-3AD8-EB36-8993B4F5A3F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690932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6A314B03-FB15-1C3F-0DF5-110C088C639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6690932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D6AB-09D7-59C9-2F2F-CC85B7178273}"/>
                </a:ext>
              </a:extLst>
            </p:cNvPr>
            <p:cNvSpPr txBox="1"/>
            <p:nvPr/>
          </p:nvSpPr>
          <p:spPr>
            <a:xfrm>
              <a:off x="5865670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60A1A-BE83-9F81-35CA-DC8ADBBAD754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1" name="Server" descr="Server">
              <a:extLst>
                <a:ext uri="{FF2B5EF4-FFF2-40B4-BE49-F238E27FC236}">
                  <a16:creationId xmlns:a16="http://schemas.microsoft.com/office/drawing/2014/main" id="{FBD05519-C6FB-858C-925A-74F37377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40670B-AD49-C608-34BC-6B0C78FDA36F}"/>
                </a:ext>
              </a:extLst>
            </p:cNvPr>
            <p:cNvSpPr txBox="1"/>
            <p:nvPr/>
          </p:nvSpPr>
          <p:spPr>
            <a:xfrm>
              <a:off x="8964998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3DB07-9653-88E3-001F-D5F092281583}"/>
                </a:ext>
              </a:extLst>
            </p:cNvPr>
            <p:cNvSpPr txBox="1"/>
            <p:nvPr/>
          </p:nvSpPr>
          <p:spPr>
            <a:xfrm>
              <a:off x="6715106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3999FF-4F7C-FF3D-0B5C-D4DCA5453340}"/>
                </a:ext>
              </a:extLst>
            </p:cNvPr>
            <p:cNvSpPr txBox="1"/>
            <p:nvPr/>
          </p:nvSpPr>
          <p:spPr>
            <a:xfrm>
              <a:off x="8958705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CE8EC98-B7D6-2036-36D4-04FD052F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23607" y="2883084"/>
              <a:ext cx="412833" cy="396580"/>
            </a:xfrm>
            <a:prstGeom prst="rect">
              <a:avLst/>
            </a:prstGeom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6D3B01F2-34AE-8496-D130-DC773F34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169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EB20E8-220D-3B46-A264-94D6A0F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0381" y="5111507"/>
              <a:ext cx="412833" cy="398917"/>
            </a:xfrm>
            <a:prstGeom prst="rect">
              <a:avLst/>
            </a:prstGeom>
          </p:spPr>
        </p:pic>
        <p:pic>
          <p:nvPicPr>
            <p:cNvPr id="61" name="Picture 6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5070E62-3CC5-D7DD-EE39-4E0CA76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489" y="3739261"/>
              <a:ext cx="391996" cy="4040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2A11FD-40CF-BAEF-8D0B-09C088E36998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73" name="Picture 7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82E11F9-0B47-32FE-D0C4-B9D1AC2A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76371-EC56-25F8-37FA-67BA866B804B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5" name="Server" descr="Server">
              <a:extLst>
                <a:ext uri="{FF2B5EF4-FFF2-40B4-BE49-F238E27FC236}">
                  <a16:creationId xmlns:a16="http://schemas.microsoft.com/office/drawing/2014/main" id="{0B01C063-AE15-B88A-929F-A3CD023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EEB435-D44D-9869-D838-A66495F36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9352" y="4906593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04E32B-79C4-59A7-4A0B-5FDD11EE5D8A}"/>
                </a:ext>
              </a:extLst>
            </p:cNvPr>
            <p:cNvSpPr txBox="1"/>
            <p:nvPr/>
          </p:nvSpPr>
          <p:spPr>
            <a:xfrm>
              <a:off x="7564415" y="556284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7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AB73AB5-9A64-EF1D-F58A-F476365A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6417" y="5110662"/>
              <a:ext cx="412833" cy="412833"/>
            </a:xfrm>
            <a:prstGeom prst="rect">
              <a:avLst/>
            </a:prstGeom>
          </p:spPr>
        </p:pic>
        <p:pic>
          <p:nvPicPr>
            <p:cNvPr id="79" name="Graphic 78" descr="Medal with solid fill">
              <a:extLst>
                <a:ext uri="{FF2B5EF4-FFF2-40B4-BE49-F238E27FC236}">
                  <a16:creationId xmlns:a16="http://schemas.microsoft.com/office/drawing/2014/main" id="{6AF1A981-714A-1513-5461-D9FCD2A5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33188" y="4994244"/>
              <a:ext cx="341057" cy="34105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7132C9-D042-A16A-2323-6FD5E89BCB56}"/>
                </a:ext>
              </a:extLst>
            </p:cNvPr>
            <p:cNvSpPr txBox="1"/>
            <p:nvPr/>
          </p:nvSpPr>
          <p:spPr>
            <a:xfrm>
              <a:off x="7378243" y="5825572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9BA-946C-234B-813F-7D386B2CF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48252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0E3803-46E5-5ECE-1C6E-04084EB77824}"/>
                </a:ext>
              </a:extLst>
            </p:cNvPr>
            <p:cNvSpPr txBox="1"/>
            <p:nvPr/>
          </p:nvSpPr>
          <p:spPr>
            <a:xfrm>
              <a:off x="8953315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8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96356B5-3D84-0AF7-51E6-7625C11C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5317" y="5113847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Medal with solid fill">
              <a:extLst>
                <a:ext uri="{FF2B5EF4-FFF2-40B4-BE49-F238E27FC236}">
                  <a16:creationId xmlns:a16="http://schemas.microsoft.com/office/drawing/2014/main" id="{AFE9C93D-CBF4-F169-8B3D-3F5534A5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022088" y="4997429"/>
              <a:ext cx="341057" cy="3410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3100F9-2FA2-BE7A-5FC3-C3591435945F}"/>
                </a:ext>
              </a:extLst>
            </p:cNvPr>
            <p:cNvSpPr txBox="1"/>
            <p:nvPr/>
          </p:nvSpPr>
          <p:spPr>
            <a:xfrm>
              <a:off x="8767143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88" name="Connector: Elbow 61">
              <a:extLst>
                <a:ext uri="{FF2B5EF4-FFF2-40B4-BE49-F238E27FC236}">
                  <a16:creationId xmlns:a16="http://schemas.microsoft.com/office/drawing/2014/main" id="{8358699B-3D38-B1B2-5328-24EF4FEEC789}"/>
                </a:ext>
              </a:extLst>
            </p:cNvPr>
            <p:cNvCxnSpPr>
              <a:cxnSpLocks/>
              <a:stCxn id="35" idx="2"/>
              <a:endCxn id="76" idx="0"/>
            </p:cNvCxnSpPr>
            <p:nvPr/>
          </p:nvCxnSpPr>
          <p:spPr>
            <a:xfrm>
              <a:off x="6690932" y="4575621"/>
              <a:ext cx="1303857" cy="33097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61">
              <a:extLst>
                <a:ext uri="{FF2B5EF4-FFF2-40B4-BE49-F238E27FC236}">
                  <a16:creationId xmlns:a16="http://schemas.microsoft.com/office/drawing/2014/main" id="{3DCAA086-61A3-49B1-ACC5-78B37EACA6A5}"/>
                </a:ext>
              </a:extLst>
            </p:cNvPr>
            <p:cNvCxnSpPr>
              <a:cxnSpLocks/>
              <a:stCxn id="35" idx="2"/>
              <a:endCxn id="83" idx="0"/>
            </p:cNvCxnSpPr>
            <p:nvPr/>
          </p:nvCxnSpPr>
          <p:spPr>
            <a:xfrm>
              <a:off x="6690932" y="4575621"/>
              <a:ext cx="2692757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61">
              <a:extLst>
                <a:ext uri="{FF2B5EF4-FFF2-40B4-BE49-F238E27FC236}">
                  <a16:creationId xmlns:a16="http://schemas.microsoft.com/office/drawing/2014/main" id="{BAA4C6B3-70FE-56FB-300B-35FBBA5C36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A6BDF-0720-A48D-F12C-1619BFB69CDF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34B3F5B8-436E-BD1E-5FE0-9887F6D6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81015" y="3233146"/>
              <a:ext cx="2231634" cy="2231634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962C60-7519-028E-DE9F-9EF51144188A}"/>
                </a:ext>
              </a:extLst>
            </p:cNvPr>
            <p:cNvSpPr/>
            <p:nvPr/>
          </p:nvSpPr>
          <p:spPr>
            <a:xfrm>
              <a:off x="6759299" y="1628908"/>
              <a:ext cx="1936926" cy="3175925"/>
            </a:xfrm>
            <a:custGeom>
              <a:avLst/>
              <a:gdLst>
                <a:gd name="connsiteX0" fmla="*/ 2864487 w 2864487"/>
                <a:gd name="connsiteY0" fmla="*/ 3013023 h 3027254"/>
                <a:gd name="connsiteX1" fmla="*/ 413595 w 2864487"/>
                <a:gd name="connsiteY1" fmla="*/ 2570813 h 3027254"/>
                <a:gd name="connsiteX2" fmla="*/ 23851 w 2864487"/>
                <a:gd name="connsiteY2" fmla="*/ 0 h 302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87" h="3027254">
                  <a:moveTo>
                    <a:pt x="2864487" y="3013023"/>
                  </a:moveTo>
                  <a:cubicBezTo>
                    <a:pt x="1875760" y="3043003"/>
                    <a:pt x="887034" y="3072984"/>
                    <a:pt x="413595" y="2570813"/>
                  </a:cubicBezTo>
                  <a:cubicBezTo>
                    <a:pt x="-59844" y="2068642"/>
                    <a:pt x="-17997" y="1034321"/>
                    <a:pt x="23851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21C3998-BCAE-7104-F5C9-7B8058E89330}"/>
                </a:ext>
              </a:extLst>
            </p:cNvPr>
            <p:cNvSpPr/>
            <p:nvPr/>
          </p:nvSpPr>
          <p:spPr>
            <a:xfrm>
              <a:off x="6380609" y="1628908"/>
              <a:ext cx="889621" cy="3311496"/>
            </a:xfrm>
            <a:custGeom>
              <a:avLst/>
              <a:gdLst>
                <a:gd name="connsiteX0" fmla="*/ 889621 w 889621"/>
                <a:gd name="connsiteY0" fmla="*/ 3005528 h 3044147"/>
                <a:gd name="connsiteX1" fmla="*/ 87647 w 889621"/>
                <a:gd name="connsiteY1" fmla="*/ 2623278 h 3044147"/>
                <a:gd name="connsiteX2" fmla="*/ 57666 w 889621"/>
                <a:gd name="connsiteY2" fmla="*/ 0 h 3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621" h="3044147">
                  <a:moveTo>
                    <a:pt x="889621" y="3005528"/>
                  </a:moveTo>
                  <a:cubicBezTo>
                    <a:pt x="557963" y="3064863"/>
                    <a:pt x="226306" y="3124199"/>
                    <a:pt x="87647" y="2623278"/>
                  </a:cubicBezTo>
                  <a:cubicBezTo>
                    <a:pt x="-51012" y="2122357"/>
                    <a:pt x="3327" y="1061178"/>
                    <a:pt x="57666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1834C0-79FE-D776-5F3A-8F08850033D3}"/>
                </a:ext>
              </a:extLst>
            </p:cNvPr>
            <p:cNvSpPr txBox="1"/>
            <p:nvPr/>
          </p:nvSpPr>
          <p:spPr>
            <a:xfrm>
              <a:off x="1446037" y="581434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7A2EFE8-7284-A078-C07F-8D9B3655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2438" y="2724669"/>
              <a:ext cx="4022074" cy="32703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461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NSX Scale and Performance Recommendations for VMware HCX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E0A3-1FC0-6A6D-76AD-8E9EEDF3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518CA-5A6A-55C0-A8B8-5650FDAF5201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https://learn.microsoft.com/en-us/azure/azure-vmware/media/nsxt/default-nsx-topology.png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C20677-5968-26D9-EBD6-CDB06EA6F4F7}"/>
              </a:ext>
            </a:extLst>
          </p:cNvPr>
          <p:cNvGrpSpPr/>
          <p:nvPr/>
        </p:nvGrpSpPr>
        <p:grpSpPr>
          <a:xfrm>
            <a:off x="163046" y="223588"/>
            <a:ext cx="7698658" cy="4941709"/>
            <a:chOff x="163046" y="223588"/>
            <a:chExt cx="7698658" cy="4941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3C3952-4590-7523-ED70-FF60D5348C18}"/>
                </a:ext>
              </a:extLst>
            </p:cNvPr>
            <p:cNvSpPr/>
            <p:nvPr/>
          </p:nvSpPr>
          <p:spPr>
            <a:xfrm>
              <a:off x="5021850" y="2352428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5CC8FE-C456-1AF0-5980-0D8DE3A02DF6}"/>
                </a:ext>
              </a:extLst>
            </p:cNvPr>
            <p:cNvSpPr/>
            <p:nvPr/>
          </p:nvSpPr>
          <p:spPr>
            <a:xfrm>
              <a:off x="2147191" y="2335102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CCAE5-E748-CA2E-0039-047E88498540}"/>
                </a:ext>
              </a:extLst>
            </p:cNvPr>
            <p:cNvSpPr txBox="1"/>
            <p:nvPr/>
          </p:nvSpPr>
          <p:spPr>
            <a:xfrm>
              <a:off x="854477" y="168856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C0A2F0-E6AD-1E97-AF6C-4A324C89D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54" y="1591891"/>
              <a:ext cx="7454812" cy="3461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6" descr="Azure VMware Solution Private Cloud">
              <a:extLst>
                <a:ext uri="{FF2B5EF4-FFF2-40B4-BE49-F238E27FC236}">
                  <a16:creationId xmlns:a16="http://schemas.microsoft.com/office/drawing/2014/main" id="{43CF7D2D-7604-C7CE-5984-74366AE5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307" y="1645906"/>
              <a:ext cx="412833" cy="412833"/>
            </a:xfrm>
            <a:prstGeom prst="rect">
              <a:avLst/>
            </a:prstGeom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4724B7D-F595-1F3F-03BB-FD916A7DCB83}"/>
                </a:ext>
              </a:extLst>
            </p:cNvPr>
            <p:cNvSpPr txBox="1"/>
            <p:nvPr/>
          </p:nvSpPr>
          <p:spPr>
            <a:xfrm>
              <a:off x="913646" y="2697871"/>
              <a:ext cx="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FC2EF-BF09-8B29-810B-CF2D615B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3046" y="223588"/>
              <a:ext cx="7698658" cy="49417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Picture 19" descr="Microsoft Azure - Wikipedia">
              <a:extLst>
                <a:ext uri="{FF2B5EF4-FFF2-40B4-BE49-F238E27FC236}">
                  <a16:creationId xmlns:a16="http://schemas.microsoft.com/office/drawing/2014/main" id="{6A963D50-8E35-F6CD-5E56-B5E79CA25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83" y="32283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15020F69-3808-2CBE-B5BA-23C7C0AEF09E}"/>
                </a:ext>
              </a:extLst>
            </p:cNvPr>
            <p:cNvSpPr txBox="1"/>
            <p:nvPr/>
          </p:nvSpPr>
          <p:spPr>
            <a:xfrm>
              <a:off x="830658" y="44827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22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3EF1C9-9475-E655-809D-2DA224E1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41626" y="666827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C291823-0571-8005-117F-5936F29E8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691" y="1073739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D8592976-D2EE-083F-E951-F0AF5CC1AA8B}"/>
                </a:ext>
              </a:extLst>
            </p:cNvPr>
            <p:cNvSpPr txBox="1"/>
            <p:nvPr/>
          </p:nvSpPr>
          <p:spPr>
            <a:xfrm>
              <a:off x="3256572" y="123576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C1B6E941-DC05-5C0E-5039-506CEA2A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5929" y="905882"/>
              <a:ext cx="411950" cy="397689"/>
            </a:xfrm>
            <a:prstGeom prst="rect">
              <a:avLst/>
            </a:prstGeom>
          </p:spPr>
        </p:pic>
        <p:pic>
          <p:nvPicPr>
            <p:cNvPr id="45" name="Gateway Services" descr="Gateway Services">
              <a:extLst>
                <a:ext uri="{FF2B5EF4-FFF2-40B4-BE49-F238E27FC236}">
                  <a16:creationId xmlns:a16="http://schemas.microsoft.com/office/drawing/2014/main" id="{F548D4D1-C7C7-D6E0-AF37-DB2358D9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2608831"/>
              <a:ext cx="484244" cy="492622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8B4E4338-7A4A-CB26-BC4F-AA05666D769B}"/>
                </a:ext>
              </a:extLst>
            </p:cNvPr>
            <p:cNvSpPr txBox="1"/>
            <p:nvPr/>
          </p:nvSpPr>
          <p:spPr>
            <a:xfrm>
              <a:off x="3232015" y="2462830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50" name="Gateway Services" descr="Gateway Services">
              <a:extLst>
                <a:ext uri="{FF2B5EF4-FFF2-40B4-BE49-F238E27FC236}">
                  <a16:creationId xmlns:a16="http://schemas.microsoft.com/office/drawing/2014/main" id="{E1D96386-2922-E487-3368-76AD36DB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3499179"/>
              <a:ext cx="484244" cy="492622"/>
            </a:xfrm>
            <a:prstGeom prst="rect">
              <a:avLst/>
            </a:prstGeom>
          </p:spPr>
        </p:pic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1F6F19A3-D741-E1D5-7E0E-C8746CDAF086}"/>
                </a:ext>
              </a:extLst>
            </p:cNvPr>
            <p:cNvSpPr txBox="1"/>
            <p:nvPr/>
          </p:nvSpPr>
          <p:spPr>
            <a:xfrm>
              <a:off x="5435767" y="3206522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Tier-1 </a:t>
              </a:r>
            </a:p>
            <a:p>
              <a:pPr algn="ctr"/>
              <a:r>
                <a:rPr lang="en-US" sz="1100"/>
                <a:t>Gateway</a:t>
              </a:r>
            </a:p>
          </p:txBody>
        </p:sp>
        <p:cxnSp>
          <p:nvCxnSpPr>
            <p:cNvPr id="52" name="Connector: Elbow 61">
              <a:extLst>
                <a:ext uri="{FF2B5EF4-FFF2-40B4-BE49-F238E27FC236}">
                  <a16:creationId xmlns:a16="http://schemas.microsoft.com/office/drawing/2014/main" id="{C06D002F-BAAD-B8BE-D7F8-0EC8360B4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712" y="1580739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82497114-7B27-1EB2-9ABE-572BA595587B}"/>
                </a:ext>
              </a:extLst>
            </p:cNvPr>
            <p:cNvCxnSpPr>
              <a:cxnSpLocks/>
              <a:stCxn id="45" idx="2"/>
              <a:endCxn id="50" idx="0"/>
            </p:cNvCxnSpPr>
            <p:nvPr/>
          </p:nvCxnSpPr>
          <p:spPr>
            <a:xfrm>
              <a:off x="4010412" y="310145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9A5521BF-2D4D-4632-DFD8-CBF974871209}"/>
                </a:ext>
              </a:extLst>
            </p:cNvPr>
            <p:cNvSpPr txBox="1"/>
            <p:nvPr/>
          </p:nvSpPr>
          <p:spPr>
            <a:xfrm>
              <a:off x="2677949" y="716085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b="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6A9AC-8659-898E-9B59-C9E164748A01}"/>
                </a:ext>
              </a:extLst>
            </p:cNvPr>
            <p:cNvSpPr/>
            <p:nvPr/>
          </p:nvSpPr>
          <p:spPr>
            <a:xfrm rot="11009815" flipH="1">
              <a:off x="3938949" y="1008876"/>
              <a:ext cx="442908" cy="394358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6" name="Gateway Services" descr="Gateway Services">
              <a:extLst>
                <a:ext uri="{FF2B5EF4-FFF2-40B4-BE49-F238E27FC236}">
                  <a16:creationId xmlns:a16="http://schemas.microsoft.com/office/drawing/2014/main" id="{374E2654-0067-9A39-4FE9-A75EBF34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2543536"/>
              <a:ext cx="484244" cy="492622"/>
            </a:xfrm>
            <a:prstGeom prst="rect">
              <a:avLst/>
            </a:prstGeom>
          </p:spPr>
        </p:pic>
        <p:pic>
          <p:nvPicPr>
            <p:cNvPr id="57" name="Gateway Services" descr="Gateway Services">
              <a:extLst>
                <a:ext uri="{FF2B5EF4-FFF2-40B4-BE49-F238E27FC236}">
                  <a16:creationId xmlns:a16="http://schemas.microsoft.com/office/drawing/2014/main" id="{37DF9255-2D7D-1702-156B-7AF7F31A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3492427"/>
              <a:ext cx="484244" cy="492622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8DCA0A-11D4-1C08-357C-0DAFBB6A1707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>
              <a:off x="5348170" y="3036158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2C8840-FFD2-BC18-5B00-9D8F2DC69912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4554030" y="1591891"/>
              <a:ext cx="794140" cy="951645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Minus Sign 59">
              <a:extLst>
                <a:ext uri="{FF2B5EF4-FFF2-40B4-BE49-F238E27FC236}">
                  <a16:creationId xmlns:a16="http://schemas.microsoft.com/office/drawing/2014/main" id="{E778A462-D742-F497-A230-9F89623E45C5}"/>
                </a:ext>
              </a:extLst>
            </p:cNvPr>
            <p:cNvSpPr/>
            <p:nvPr/>
          </p:nvSpPr>
          <p:spPr>
            <a:xfrm>
              <a:off x="1137092" y="4531207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inus Sign 60">
              <a:extLst>
                <a:ext uri="{FF2B5EF4-FFF2-40B4-BE49-F238E27FC236}">
                  <a16:creationId xmlns:a16="http://schemas.microsoft.com/office/drawing/2014/main" id="{D73B9E3C-D211-37B5-1CE5-3DD97C33E957}"/>
                </a:ext>
              </a:extLst>
            </p:cNvPr>
            <p:cNvSpPr/>
            <p:nvPr/>
          </p:nvSpPr>
          <p:spPr>
            <a:xfrm>
              <a:off x="2000509" y="4806415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76F9E6-FE9E-0190-CEB5-F92EC0F42E47}"/>
                </a:ext>
              </a:extLst>
            </p:cNvPr>
            <p:cNvSpPr txBox="1"/>
            <p:nvPr/>
          </p:nvSpPr>
          <p:spPr>
            <a:xfrm>
              <a:off x="301631" y="4470991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741B92-5950-C009-C219-F7D303C83BE1}"/>
                </a:ext>
              </a:extLst>
            </p:cNvPr>
            <p:cNvSpPr txBox="1"/>
            <p:nvPr/>
          </p:nvSpPr>
          <p:spPr>
            <a:xfrm>
              <a:off x="1089958" y="4758532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457A25-1B36-777B-387A-3144C5307C6D}"/>
                </a:ext>
              </a:extLst>
            </p:cNvPr>
            <p:cNvSpPr txBox="1"/>
            <p:nvPr/>
          </p:nvSpPr>
          <p:spPr>
            <a:xfrm>
              <a:off x="3211690" y="3230117"/>
              <a:ext cx="806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CDD605-9F0C-2B82-91A7-4E8146DAC2A1}"/>
                </a:ext>
              </a:extLst>
            </p:cNvPr>
            <p:cNvSpPr txBox="1"/>
            <p:nvPr/>
          </p:nvSpPr>
          <p:spPr>
            <a:xfrm>
              <a:off x="5277950" y="2424873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F7B3C4-8E97-258F-8858-2A5228D68006}"/>
                </a:ext>
              </a:extLst>
            </p:cNvPr>
            <p:cNvSpPr txBox="1"/>
            <p:nvPr/>
          </p:nvSpPr>
          <p:spPr>
            <a:xfrm>
              <a:off x="2147191" y="2346146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DE4587-6D31-B317-7228-18D1FAD7110B}"/>
                </a:ext>
              </a:extLst>
            </p:cNvPr>
            <p:cNvSpPr txBox="1"/>
            <p:nvPr/>
          </p:nvSpPr>
          <p:spPr>
            <a:xfrm>
              <a:off x="6498342" y="2420425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A0E928-19E9-D3BC-237A-9F6AAE907C62}"/>
                </a:ext>
              </a:extLst>
            </p:cNvPr>
            <p:cNvCxnSpPr/>
            <p:nvPr/>
          </p:nvCxnSpPr>
          <p:spPr>
            <a:xfrm flipV="1">
              <a:off x="3679195" y="952458"/>
              <a:ext cx="758367" cy="3635513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2B22BF-12CA-3C20-D618-C77C07D8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1712" y="214744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C9B2833-7E86-E85D-6E36-FC7E83BB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455" y="2195787"/>
              <a:ext cx="412833" cy="3965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7EC984-0C69-C392-70DC-FD9B52172F36}"/>
                </a:ext>
              </a:extLst>
            </p:cNvPr>
            <p:cNvSpPr txBox="1"/>
            <p:nvPr/>
          </p:nvSpPr>
          <p:spPr>
            <a:xfrm>
              <a:off x="193618" y="2563205"/>
              <a:ext cx="14596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VMware NSX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7257FD-BF64-1E56-B6AB-B77026501ED5}"/>
                </a:ext>
              </a:extLst>
            </p:cNvPr>
            <p:cNvSpPr txBox="1"/>
            <p:nvPr/>
          </p:nvSpPr>
          <p:spPr>
            <a:xfrm>
              <a:off x="4670828" y="921413"/>
              <a:ext cx="137385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624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B821-4216-34DC-7028-74BDFB6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42698-D27E-F266-31F1-24CF3FC31244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https://learn.microsoft.com/en-us/azure/azure-vmware/media/nsxt/nsx-traffic-flow-additional-tier-1-gateway.png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E270F-B419-2345-A88A-6A44295BB50A}"/>
              </a:ext>
            </a:extLst>
          </p:cNvPr>
          <p:cNvGrpSpPr/>
          <p:nvPr/>
        </p:nvGrpSpPr>
        <p:grpSpPr>
          <a:xfrm>
            <a:off x="334985" y="406060"/>
            <a:ext cx="8090755" cy="4810302"/>
            <a:chOff x="334985" y="406060"/>
            <a:chExt cx="8090755" cy="4810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CC6ECE-C572-B3A1-CFE2-F1608EFD8A29}"/>
                </a:ext>
              </a:extLst>
            </p:cNvPr>
            <p:cNvSpPr/>
            <p:nvPr/>
          </p:nvSpPr>
          <p:spPr>
            <a:xfrm>
              <a:off x="5212479" y="2471191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C8CE1C-E3F1-CA0A-1A7E-26F0DCD97FFD}"/>
                </a:ext>
              </a:extLst>
            </p:cNvPr>
            <p:cNvSpPr/>
            <p:nvPr/>
          </p:nvSpPr>
          <p:spPr>
            <a:xfrm>
              <a:off x="2319130" y="2460147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ateway Services" descr="Gateway Services">
              <a:extLst>
                <a:ext uri="{FF2B5EF4-FFF2-40B4-BE49-F238E27FC236}">
                  <a16:creationId xmlns:a16="http://schemas.microsoft.com/office/drawing/2014/main" id="{F569E841-6A93-3466-FD13-19A2AD88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29" y="3617472"/>
              <a:ext cx="484244" cy="4926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F4B2B-4894-151D-C27E-A23E9FFB20CD}"/>
                </a:ext>
              </a:extLst>
            </p:cNvPr>
            <p:cNvSpPr txBox="1"/>
            <p:nvPr/>
          </p:nvSpPr>
          <p:spPr>
            <a:xfrm>
              <a:off x="1026416" y="181360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E9619-535B-DE76-8C41-EFFB3B38D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8493" y="1716936"/>
              <a:ext cx="7487472" cy="3278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6" descr="Azure VMware Solution Private Cloud">
              <a:extLst>
                <a:ext uri="{FF2B5EF4-FFF2-40B4-BE49-F238E27FC236}">
                  <a16:creationId xmlns:a16="http://schemas.microsoft.com/office/drawing/2014/main" id="{F3CA4972-6EC3-000F-544E-63BF22CA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46" y="1770951"/>
              <a:ext cx="412833" cy="412833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EA1000D-0DDF-4013-F21A-D1BDD83E1408}"/>
                </a:ext>
              </a:extLst>
            </p:cNvPr>
            <p:cNvSpPr txBox="1"/>
            <p:nvPr/>
          </p:nvSpPr>
          <p:spPr>
            <a:xfrm>
              <a:off x="696087" y="2822916"/>
              <a:ext cx="7790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VMware NSX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9F7220-9C4A-0AFD-8C62-83B6FFC80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985" y="406060"/>
              <a:ext cx="8090755" cy="48103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Microsoft Azure - Wikipedia">
              <a:extLst>
                <a:ext uri="{FF2B5EF4-FFF2-40B4-BE49-F238E27FC236}">
                  <a16:creationId xmlns:a16="http://schemas.microsoft.com/office/drawing/2014/main" id="{01AF6346-A483-629B-DA19-4C6F3E89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2" y="58545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1370BB34-7F49-B6A6-BD85-7B9ADC8E5B59}"/>
                </a:ext>
              </a:extLst>
            </p:cNvPr>
            <p:cNvSpPr txBox="1"/>
            <p:nvPr/>
          </p:nvSpPr>
          <p:spPr>
            <a:xfrm>
              <a:off x="973545" y="70723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4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130B29-73ED-5CA7-1C4A-9C2D1EF8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13565" y="791872"/>
              <a:ext cx="448567" cy="448567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383DFE2-C599-F899-6EEE-5AA2BB2E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630" y="1198784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3F665293-929D-E1CF-17D0-416C47113A2C}"/>
                </a:ext>
              </a:extLst>
            </p:cNvPr>
            <p:cNvSpPr txBox="1"/>
            <p:nvPr/>
          </p:nvSpPr>
          <p:spPr>
            <a:xfrm>
              <a:off x="3428511" y="136080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9253E738-C81D-6636-77E9-0718D431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7868" y="1030927"/>
              <a:ext cx="411950" cy="397689"/>
            </a:xfrm>
            <a:prstGeom prst="rect">
              <a:avLst/>
            </a:prstGeom>
          </p:spPr>
        </p:pic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24C88FA1-39ED-C1EF-F1BE-E2E0BC0F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2733876"/>
              <a:ext cx="484244" cy="492622"/>
            </a:xfrm>
            <a:prstGeom prst="rect">
              <a:avLst/>
            </a:prstGeom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55F2607-9D25-9A5A-CB04-9AB45EF852F8}"/>
                </a:ext>
              </a:extLst>
            </p:cNvPr>
            <p:cNvSpPr txBox="1"/>
            <p:nvPr/>
          </p:nvSpPr>
          <p:spPr>
            <a:xfrm>
              <a:off x="3403954" y="2587875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20" name="Gateway Services" descr="Gateway Services">
              <a:extLst>
                <a:ext uri="{FF2B5EF4-FFF2-40B4-BE49-F238E27FC236}">
                  <a16:creationId xmlns:a16="http://schemas.microsoft.com/office/drawing/2014/main" id="{44D3908B-903F-EC20-671B-CD3DA872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3624224"/>
              <a:ext cx="484244" cy="492622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5F9DD5F-AA48-79E0-B68C-6599A65530D5}"/>
                </a:ext>
              </a:extLst>
            </p:cNvPr>
            <p:cNvSpPr txBox="1"/>
            <p:nvPr/>
          </p:nvSpPr>
          <p:spPr>
            <a:xfrm>
              <a:off x="5565349" y="3382598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078E8772-5128-9661-A5E9-938AD4F67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9651" y="1705784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A50137E0-9F2A-39BD-9A00-E6B7AF17D362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4182351" y="322649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506EA0-24BB-4EE1-93B4-6ACEEB84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954" y="1775943"/>
              <a:ext cx="7232822" cy="247498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6CF51B-602F-3612-1B51-CB7F1F3B1E05}"/>
                </a:ext>
              </a:extLst>
            </p:cNvPr>
            <p:cNvSpPr/>
            <p:nvPr/>
          </p:nvSpPr>
          <p:spPr>
            <a:xfrm rot="11009815" flipH="1">
              <a:off x="4137266" y="1180255"/>
              <a:ext cx="499501" cy="353844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7" name="Gateway Services" descr="Gateway Services">
              <a:extLst>
                <a:ext uri="{FF2B5EF4-FFF2-40B4-BE49-F238E27FC236}">
                  <a16:creationId xmlns:a16="http://schemas.microsoft.com/office/drawing/2014/main" id="{8E20FA51-E740-64D6-1AA1-6E49876E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2668581"/>
              <a:ext cx="484244" cy="492622"/>
            </a:xfrm>
            <a:prstGeom prst="rect">
              <a:avLst/>
            </a:prstGeom>
          </p:spPr>
        </p:pic>
        <p:pic>
          <p:nvPicPr>
            <p:cNvPr id="28" name="Gateway Services" descr="Gateway Services">
              <a:extLst>
                <a:ext uri="{FF2B5EF4-FFF2-40B4-BE49-F238E27FC236}">
                  <a16:creationId xmlns:a16="http://schemas.microsoft.com/office/drawing/2014/main" id="{BCE5FF47-C1CF-0951-2B2F-7875F6F0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3617472"/>
              <a:ext cx="484244" cy="49262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868371-7AD5-1AB9-B853-E381A95566C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5520109" y="3161203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435DE6-3C5C-8B69-3E8D-5840F5EEF20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4725969" y="1705784"/>
              <a:ext cx="794140" cy="962797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00B4216A-8F89-0B94-36AA-0BE666B3C3C1}"/>
                </a:ext>
              </a:extLst>
            </p:cNvPr>
            <p:cNvSpPr/>
            <p:nvPr/>
          </p:nvSpPr>
          <p:spPr>
            <a:xfrm>
              <a:off x="1155085" y="4355442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1416C57D-B80D-9BCA-2FD6-67635C116835}"/>
                </a:ext>
              </a:extLst>
            </p:cNvPr>
            <p:cNvSpPr/>
            <p:nvPr/>
          </p:nvSpPr>
          <p:spPr>
            <a:xfrm>
              <a:off x="2004276" y="4655461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Sign 32">
              <a:extLst>
                <a:ext uri="{FF2B5EF4-FFF2-40B4-BE49-F238E27FC236}">
                  <a16:creationId xmlns:a16="http://schemas.microsoft.com/office/drawing/2014/main" id="{4BF9AFCA-9AB9-4233-304B-6E3131EEB5C2}"/>
                </a:ext>
              </a:extLst>
            </p:cNvPr>
            <p:cNvSpPr/>
            <p:nvPr/>
          </p:nvSpPr>
          <p:spPr>
            <a:xfrm>
              <a:off x="5407472" y="4445160"/>
              <a:ext cx="1872974" cy="221621"/>
            </a:xfrm>
            <a:prstGeom prst="mathMinu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AD258F-6C60-728A-AF72-E549DF0A6E74}"/>
                </a:ext>
              </a:extLst>
            </p:cNvPr>
            <p:cNvSpPr txBox="1"/>
            <p:nvPr/>
          </p:nvSpPr>
          <p:spPr>
            <a:xfrm>
              <a:off x="376538" y="4335122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A1342-C00E-F26F-252A-0C18AAF101A7}"/>
                </a:ext>
              </a:extLst>
            </p:cNvPr>
            <p:cNvSpPr txBox="1"/>
            <p:nvPr/>
          </p:nvSpPr>
          <p:spPr>
            <a:xfrm>
              <a:off x="1155085" y="4666781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C2D33-72E2-CA16-4E0E-C9D57E89D75D}"/>
                </a:ext>
              </a:extLst>
            </p:cNvPr>
            <p:cNvSpPr txBox="1"/>
            <p:nvPr/>
          </p:nvSpPr>
          <p:spPr>
            <a:xfrm>
              <a:off x="6991056" y="4409240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HCX-UPLINK2</a:t>
              </a:r>
            </a:p>
          </p:txBody>
        </p: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5780D0F0-D929-8680-A8CB-CD585922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121" y="3600666"/>
              <a:ext cx="484244" cy="4926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33CA9-D222-3B21-EDAF-56BFC3044581}"/>
                </a:ext>
              </a:extLst>
            </p:cNvPr>
            <p:cNvSpPr txBox="1"/>
            <p:nvPr/>
          </p:nvSpPr>
          <p:spPr>
            <a:xfrm>
              <a:off x="2639948" y="3670592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8DE4A2-7F6A-B4FA-5C24-018249037094}"/>
                </a:ext>
              </a:extLst>
            </p:cNvPr>
            <p:cNvSpPr txBox="1"/>
            <p:nvPr/>
          </p:nvSpPr>
          <p:spPr>
            <a:xfrm>
              <a:off x="6689146" y="3624314"/>
              <a:ext cx="92296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0A674E-7D8A-6629-8B56-F8693C912E35}"/>
                </a:ext>
              </a:extLst>
            </p:cNvPr>
            <p:cNvSpPr txBox="1"/>
            <p:nvPr/>
          </p:nvSpPr>
          <p:spPr>
            <a:xfrm>
              <a:off x="3490236" y="3317271"/>
              <a:ext cx="7327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F10B2BB1-CB4D-2E6B-CC24-4A41332593E0}"/>
                </a:ext>
              </a:extLst>
            </p:cNvPr>
            <p:cNvCxnSpPr>
              <a:cxnSpLocks/>
              <a:stCxn id="14" idx="2"/>
              <a:endCxn id="33" idx="3"/>
            </p:cNvCxnSpPr>
            <p:nvPr/>
          </p:nvCxnSpPr>
          <p:spPr>
            <a:xfrm rot="16200000" flipH="1">
              <a:off x="3896170" y="2082118"/>
              <a:ext cx="3289469" cy="1606110"/>
            </a:xfrm>
            <a:prstGeom prst="curvedConnector3">
              <a:avLst/>
            </a:prstGeom>
            <a:ln w="2857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C4638-D34A-073C-5905-A24B89184D52}"/>
                </a:ext>
              </a:extLst>
            </p:cNvPr>
            <p:cNvSpPr txBox="1"/>
            <p:nvPr/>
          </p:nvSpPr>
          <p:spPr>
            <a:xfrm>
              <a:off x="5449889" y="2549918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5C9B7E-12A3-820A-C342-49D7CBCC5C18}"/>
                </a:ext>
              </a:extLst>
            </p:cNvPr>
            <p:cNvSpPr txBox="1"/>
            <p:nvPr/>
          </p:nvSpPr>
          <p:spPr>
            <a:xfrm>
              <a:off x="2319130" y="2471191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DE9C78-2D2E-9AC2-9A04-9280AB0F18AF}"/>
                </a:ext>
              </a:extLst>
            </p:cNvPr>
            <p:cNvSpPr txBox="1"/>
            <p:nvPr/>
          </p:nvSpPr>
          <p:spPr>
            <a:xfrm>
              <a:off x="6670281" y="2545470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1B18C3C-5592-7FFA-E672-2E31BD73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755" y="2408351"/>
              <a:ext cx="412833" cy="3965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4DC206-E79E-E619-D889-0D5888A64768}"/>
                </a:ext>
              </a:extLst>
            </p:cNvPr>
            <p:cNvSpPr txBox="1"/>
            <p:nvPr/>
          </p:nvSpPr>
          <p:spPr>
            <a:xfrm>
              <a:off x="4841461" y="1105987"/>
              <a:ext cx="144462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8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D9A77-C5BC-1042-2163-87D37E39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4C942-C7AD-0E6B-4040-D2AC6CC65EC7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752190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6303-1E23-A13F-074B-B48BF43E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3E7161-A462-E3BF-26AD-A275A61EFD58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D8BC9-3C46-3D6C-2A9E-CEC7DA61B41C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80F845-53B4-C67A-03DE-9FF9AF6C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45382C6-7F16-C44C-A57E-7935E3F8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3701251D-A835-E7B9-40D5-15E0A642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A24E19-AEE1-F826-DCAB-91C6131C361C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C8701D-9674-BFF5-D557-FC6CBE187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3F8E4858-7906-76F5-6E57-416CFD8E1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9F9977-69CD-FC52-0E39-F8F46181F40E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264EAB-EFDD-6CF5-69A6-CBF48C983243}"/>
                </a:ext>
              </a:extLst>
            </p:cNvPr>
            <p:cNvSpPr txBox="1"/>
            <p:nvPr/>
          </p:nvSpPr>
          <p:spPr>
            <a:xfrm>
              <a:off x="6361841" y="3227300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739B11FF-9751-9DBF-7538-0C690C3EF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E3E76C-F782-39C1-5DB4-AE44FBA90F07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D736B2CC-C3CF-CAD0-AC28-45E77C329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6E2B6D-4BE2-60CF-471E-BCC376ECC14A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0802F0B-6582-6BC2-24DE-0DE8AF1D432C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19801B-C98F-085B-9CD4-F37F8E4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DDE87B4C-7CCD-694F-A140-39765BB3E3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DCD8EC10-DF13-A5B3-59CC-F2F0F6478A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4ADEDA57-FB05-EA9B-EA2C-BB118A15E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8E693B86-87EA-D952-7259-CC9EDDD0F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95136-2F76-91C3-2643-7D47C0CE892A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300990-1B32-BBC8-25B4-5E25FB40F592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1E8508-DD63-EFAD-B8ED-FFCB98EB2B5C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6B77540D-E505-C55F-C34C-0B6AB0CB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F5540B-133A-B8D1-5926-B3478B2A9AF8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5CDB1B0-5CF9-0495-AFFE-E4A2A1D0C01A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281005-CA9B-AC5B-25FF-E629B75B90FF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766AD97-5A71-DA5D-1324-D41564C47A4F}"/>
                </a:ext>
              </a:extLst>
            </p:cNvPr>
            <p:cNvSpPr/>
            <p:nvPr/>
          </p:nvSpPr>
          <p:spPr>
            <a:xfrm>
              <a:off x="5293723" y="2108794"/>
              <a:ext cx="275386" cy="378557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F0708C-CE18-B988-640D-D789F9565F24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  <p:pic>
        <p:nvPicPr>
          <p:cNvPr id="6" name="Graphic 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8ED61FC-A658-7EB6-6699-2C18CF4AB5E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7592" y="2245962"/>
            <a:ext cx="448567" cy="448567"/>
          </a:xfrm>
          <a:prstGeom prst="rect">
            <a:avLst/>
          </a:prstGeom>
        </p:spPr>
      </p:pic>
      <p:cxnSp>
        <p:nvCxnSpPr>
          <p:cNvPr id="7" name="Connector: Elbow 61">
            <a:extLst>
              <a:ext uri="{FF2B5EF4-FFF2-40B4-BE49-F238E27FC236}">
                <a16:creationId xmlns:a16="http://schemas.microsoft.com/office/drawing/2014/main" id="{2E4C7B0A-0404-5879-392B-697B24F01AA4}"/>
              </a:ext>
            </a:extLst>
          </p:cNvPr>
          <p:cNvCxnSpPr>
            <a:cxnSpLocks/>
          </p:cNvCxnSpPr>
          <p:nvPr/>
        </p:nvCxnSpPr>
        <p:spPr>
          <a:xfrm>
            <a:off x="3949846" y="2688643"/>
            <a:ext cx="8067" cy="104342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61">
            <a:extLst>
              <a:ext uri="{FF2B5EF4-FFF2-40B4-BE49-F238E27FC236}">
                <a16:creationId xmlns:a16="http://schemas.microsoft.com/office/drawing/2014/main" id="{083A692A-0642-BB9C-1100-0E2449D34EC7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3953879" y="1161223"/>
            <a:ext cx="7867" cy="110204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396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4C0B-528B-C226-E4EE-19D4758A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1868AA-995A-A598-EB05-39FFEE045F19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Gen 2 section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202029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48A165B-EC0A-6C2E-0160-D13ABE42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5"/>
              <a:ext cx="3751285" cy="14547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B23319-8767-3C89-CFC0-D12F1B7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1584" y="185026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6EBF7-64EE-FB40-B7ED-F58222FD8343}"/>
                </a:ext>
              </a:extLst>
            </p:cNvPr>
            <p:cNvSpPr txBox="1"/>
            <p:nvPr/>
          </p:nvSpPr>
          <p:spPr>
            <a:xfrm>
              <a:off x="9387564" y="2008516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34" name="Picture 2" descr="Image result for azure netapp filer icon">
              <a:extLst>
                <a:ext uri="{FF2B5EF4-FFF2-40B4-BE49-F238E27FC236}">
                  <a16:creationId xmlns:a16="http://schemas.microsoft.com/office/drawing/2014/main" id="{56245942-1352-85FD-9C16-72AC32C9B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079" y="189458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F8C08D-E971-F92F-3B32-6B0FDD5E1912}"/>
                </a:ext>
              </a:extLst>
            </p:cNvPr>
            <p:cNvSpPr txBox="1"/>
            <p:nvPr/>
          </p:nvSpPr>
          <p:spPr>
            <a:xfrm>
              <a:off x="8121769" y="2439211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EA54AF-F972-84BE-882B-F51DDAC198F5}"/>
              </a:ext>
            </a:extLst>
          </p:cNvPr>
          <p:cNvSpPr/>
          <p:nvPr/>
        </p:nvSpPr>
        <p:spPr>
          <a:xfrm>
            <a:off x="3292181" y="1347608"/>
            <a:ext cx="5448407" cy="2413086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9" h="2407029">
                <a:moveTo>
                  <a:pt x="0" y="2407029"/>
                </a:moveTo>
                <a:cubicBezTo>
                  <a:pt x="234576" y="1698443"/>
                  <a:pt x="469153" y="989858"/>
                  <a:pt x="914400" y="654429"/>
                </a:cubicBezTo>
                <a:cubicBezTo>
                  <a:pt x="1359647" y="319000"/>
                  <a:pt x="2025277" y="503523"/>
                  <a:pt x="2671483" y="394452"/>
                </a:cubicBezTo>
                <a:cubicBezTo>
                  <a:pt x="3317689" y="285381"/>
                  <a:pt x="4329207" y="-1489"/>
                  <a:pt x="4791636" y="5"/>
                </a:cubicBezTo>
                <a:cubicBezTo>
                  <a:pt x="5254065" y="1499"/>
                  <a:pt x="5325036" y="333194"/>
                  <a:pt x="5446059" y="403417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8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8459</Words>
  <Application>Microsoft Office PowerPoint</Application>
  <PresentationFormat>Widescreen</PresentationFormat>
  <Paragraphs>2914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116</vt:i4>
      </vt:variant>
    </vt:vector>
  </HeadingPairs>
  <TitlesOfParts>
    <vt:vector size="128" baseType="lpstr">
      <vt:lpstr>-apple-system</vt:lpstr>
      <vt:lpstr>Arial</vt:lpstr>
      <vt:lpstr>Calibri</vt:lpstr>
      <vt:lpstr>Calibri Light</vt:lpstr>
      <vt:lpstr>Consolas</vt:lpstr>
      <vt:lpstr>Segoe Sans Text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2025-04-23T13:27:46Z</dcterms:modified>
</cp:coreProperties>
</file>